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1" r:id="rId3"/>
    <p:sldId id="295" r:id="rId4"/>
    <p:sldId id="258" r:id="rId5"/>
    <p:sldId id="257" r:id="rId6"/>
    <p:sldId id="262" r:id="rId7"/>
    <p:sldId id="259" r:id="rId8"/>
    <p:sldId id="260" r:id="rId9"/>
    <p:sldId id="269" r:id="rId10"/>
  </p:sldIdLst>
  <p:sldSz cx="9144000" cy="5143500" type="screen16x9"/>
  <p:notesSz cx="6858000" cy="9144000"/>
  <p:embeddedFontLst>
    <p:embeddedFont>
      <p:font typeface="Bungee" pitchFamily="2" charset="77"/>
      <p:regular r:id="rId12"/>
      <p:bold r:id="rId13"/>
      <p:italic r:id="rId14"/>
      <p:boldItalic r:id="rId15"/>
    </p:embeddedFont>
    <p:embeddedFont>
      <p:font typeface="Nunito Ligh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9247D1-D684-4CE0-938B-BF9EF18489E5}">
  <a:tblStyle styleId="{869247D1-D684-4CE0-938B-BF9EF18489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9"/>
    <p:restoredTop sz="94700"/>
  </p:normalViewPr>
  <p:slideViewPr>
    <p:cSldViewPr snapToGrid="0">
      <p:cViewPr varScale="1">
        <p:scale>
          <a:sx n="121" d="100"/>
          <a:sy n="121" d="100"/>
        </p:scale>
        <p:origin x="184" y="192"/>
      </p:cViewPr>
      <p:guideLst>
        <p:guide pos="831"/>
        <p:guide pos="2880"/>
        <p:guide pos="115"/>
        <p:guide pos="4473"/>
        <p:guide orient="horz" pos="1548"/>
        <p:guide orient="horz" pos="535"/>
        <p:guide orient="horz" pos="2252"/>
        <p:guide orient="horz" pos="2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c58777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c58777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c58777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c58777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c34f79fa_0_16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c34f79fa_0_16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1c34f7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1c34f7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c58777c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c58777c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335427d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335427d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1c34f79fa_0_15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1c34f79fa_0_15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l="25539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t="3543" b="29732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_1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l="14671" t="18701" r="961" b="30173"/>
          <a:stretch/>
        </p:blipFill>
        <p:spPr>
          <a:xfrm rot="10800000" flipH="1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l="5159" t="53783" r="11625" b="-40869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 hasCustomPrompt="1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3" hasCustomPrompt="1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4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6" hasCustomPrompt="1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7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8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9" hasCustomPrompt="1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3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l="30623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>
            <a:spLocks noGrp="1"/>
          </p:cNvSpPr>
          <p:nvPr>
            <p:ph type="subTitle" idx="14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l="-1845" t="9928" r="32468" b="-59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l="2959" r="19352" b="50042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 hasCustomPrompt="1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l="42831" b="63774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 idx="2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title" idx="3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title" idx="5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7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l="25110" t="22860" b="1105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t="4156" r="38149" b="29758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l="48657" t="13770" r="5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t="36240" r="39838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t="44134" r="38446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t="48368" r="39206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9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21F920D-5A92-114F-99D8-37FF511B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137" y="777466"/>
            <a:ext cx="7197726" cy="2421464"/>
          </a:xfrm>
        </p:spPr>
        <p:txBody>
          <a:bodyPr/>
          <a:lstStyle/>
          <a:p>
            <a:r>
              <a:rPr lang="en-US" sz="3600" dirty="0"/>
              <a:t>MACHINE LEARNING: </a:t>
            </a:r>
            <a:br>
              <a:rPr lang="en-US" sz="3600" dirty="0"/>
            </a:br>
            <a:r>
              <a:rPr lang="en-US" sz="3600" dirty="0"/>
              <a:t>WITH THE REVOLUTION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6ABF015-FEBE-7740-8A67-A621BB51E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137" y="3128567"/>
            <a:ext cx="7197726" cy="312103"/>
          </a:xfrm>
        </p:spPr>
        <p:txBody>
          <a:bodyPr>
            <a:noAutofit/>
          </a:bodyPr>
          <a:lstStyle/>
          <a:p>
            <a:r>
              <a:rPr lang="en-US" dirty="0" err="1"/>
              <a:t>Ibet</a:t>
            </a:r>
            <a:r>
              <a:rPr lang="en-US" dirty="0"/>
              <a:t> Hernandez, Stephanie Plaza, Vanessa Simpson, Victoria Cruz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WHY MUSIC?</a:t>
            </a:r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/ TECH</a:t>
            </a: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to shared audio files both legal and illegal have transformed the availability of recorded music.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SPECTROGRAMS, ETC.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134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We</a:t>
            </a:r>
            <a:r>
              <a:rPr lang="en-US" dirty="0"/>
              <a:t> built a MIR (Music Information Retrieval System) which produced spectrograms from our analysis, but there are numerous ways audio datasets can be worked with.</a:t>
            </a:r>
            <a:endParaRPr dirty="0"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2020</a:t>
            </a: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been an interesting year, we could all use a good jam!</a:t>
            </a:r>
            <a:endParaRPr dirty="0"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4366700" y="1922035"/>
            <a:ext cx="410595" cy="585711"/>
            <a:chOff x="2803750" y="2934000"/>
            <a:chExt cx="441975" cy="630475"/>
          </a:xfrm>
        </p:grpSpPr>
        <p:sp>
          <p:nvSpPr>
            <p:cNvPr id="385" name="Google Shape;385;p33"/>
            <p:cNvSpPr/>
            <p:nvPr/>
          </p:nvSpPr>
          <p:spPr>
            <a:xfrm>
              <a:off x="2991000" y="3258375"/>
              <a:ext cx="49175" cy="47300"/>
            </a:xfrm>
            <a:custGeom>
              <a:avLst/>
              <a:gdLst/>
              <a:ahLst/>
              <a:cxnLst/>
              <a:rect l="l" t="t" r="r" b="b"/>
              <a:pathLst>
                <a:path w="1967" h="1892" extrusionOk="0">
                  <a:moveTo>
                    <a:pt x="1019" y="740"/>
                  </a:moveTo>
                  <a:cubicBezTo>
                    <a:pt x="1125" y="740"/>
                    <a:pt x="1227" y="822"/>
                    <a:pt x="1227" y="945"/>
                  </a:cubicBezTo>
                  <a:cubicBezTo>
                    <a:pt x="1226" y="1060"/>
                    <a:pt x="1134" y="1152"/>
                    <a:pt x="1021" y="1152"/>
                  </a:cubicBezTo>
                  <a:cubicBezTo>
                    <a:pt x="838" y="1152"/>
                    <a:pt x="745" y="930"/>
                    <a:pt x="875" y="800"/>
                  </a:cubicBezTo>
                  <a:cubicBezTo>
                    <a:pt x="917" y="758"/>
                    <a:pt x="968" y="740"/>
                    <a:pt x="1019" y="740"/>
                  </a:cubicBezTo>
                  <a:close/>
                  <a:moveTo>
                    <a:pt x="1021" y="0"/>
                  </a:moveTo>
                  <a:cubicBezTo>
                    <a:pt x="638" y="0"/>
                    <a:pt x="293" y="231"/>
                    <a:pt x="147" y="585"/>
                  </a:cubicBezTo>
                  <a:cubicBezTo>
                    <a:pt x="0" y="938"/>
                    <a:pt x="82" y="1345"/>
                    <a:pt x="352" y="1615"/>
                  </a:cubicBezTo>
                  <a:cubicBezTo>
                    <a:pt x="533" y="1796"/>
                    <a:pt x="774" y="1892"/>
                    <a:pt x="1019" y="1892"/>
                  </a:cubicBezTo>
                  <a:cubicBezTo>
                    <a:pt x="1141" y="1892"/>
                    <a:pt x="1264" y="1868"/>
                    <a:pt x="1382" y="1819"/>
                  </a:cubicBezTo>
                  <a:cubicBezTo>
                    <a:pt x="1735" y="1673"/>
                    <a:pt x="1966" y="1328"/>
                    <a:pt x="1966" y="945"/>
                  </a:cubicBezTo>
                  <a:cubicBezTo>
                    <a:pt x="1965" y="424"/>
                    <a:pt x="1542" y="1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079125" y="2989200"/>
              <a:ext cx="111425" cy="111400"/>
            </a:xfrm>
            <a:custGeom>
              <a:avLst/>
              <a:gdLst/>
              <a:ahLst/>
              <a:cxnLst/>
              <a:rect l="l" t="t" r="r" b="b"/>
              <a:pathLst>
                <a:path w="4457" h="4456" extrusionOk="0">
                  <a:moveTo>
                    <a:pt x="370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4"/>
                    <a:pt x="166" y="739"/>
                    <a:pt x="370" y="739"/>
                  </a:cubicBezTo>
                  <a:cubicBezTo>
                    <a:pt x="2216" y="739"/>
                    <a:pt x="3717" y="2240"/>
                    <a:pt x="3717" y="4086"/>
                  </a:cubicBezTo>
                  <a:cubicBezTo>
                    <a:pt x="3717" y="4289"/>
                    <a:pt x="3882" y="4455"/>
                    <a:pt x="4087" y="4455"/>
                  </a:cubicBezTo>
                  <a:cubicBezTo>
                    <a:pt x="4291" y="4455"/>
                    <a:pt x="4456" y="4289"/>
                    <a:pt x="4456" y="4086"/>
                  </a:cubicBezTo>
                  <a:cubicBezTo>
                    <a:pt x="4456" y="1833"/>
                    <a:pt x="2624" y="0"/>
                    <a:pt x="37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079300" y="2934000"/>
              <a:ext cx="166425" cy="166600"/>
            </a:xfrm>
            <a:custGeom>
              <a:avLst/>
              <a:gdLst/>
              <a:ahLst/>
              <a:cxnLst/>
              <a:rect l="l" t="t" r="r" b="b"/>
              <a:pathLst>
                <a:path w="6657" h="6664" extrusionOk="0">
                  <a:moveTo>
                    <a:pt x="363" y="0"/>
                  </a:moveTo>
                  <a:cubicBezTo>
                    <a:pt x="162" y="3"/>
                    <a:pt x="1" y="168"/>
                    <a:pt x="1" y="370"/>
                  </a:cubicBezTo>
                  <a:cubicBezTo>
                    <a:pt x="1" y="571"/>
                    <a:pt x="162" y="735"/>
                    <a:pt x="363" y="739"/>
                  </a:cubicBezTo>
                  <a:cubicBezTo>
                    <a:pt x="3426" y="739"/>
                    <a:pt x="5917" y="3231"/>
                    <a:pt x="5917" y="6294"/>
                  </a:cubicBezTo>
                  <a:cubicBezTo>
                    <a:pt x="5917" y="6497"/>
                    <a:pt x="6083" y="6663"/>
                    <a:pt x="6287" y="6663"/>
                  </a:cubicBezTo>
                  <a:cubicBezTo>
                    <a:pt x="6491" y="6663"/>
                    <a:pt x="6656" y="6497"/>
                    <a:pt x="6656" y="6294"/>
                  </a:cubicBezTo>
                  <a:cubicBezTo>
                    <a:pt x="6656" y="2823"/>
                    <a:pt x="3833" y="0"/>
                    <a:pt x="3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03750" y="3023200"/>
              <a:ext cx="428150" cy="541275"/>
            </a:xfrm>
            <a:custGeom>
              <a:avLst/>
              <a:gdLst/>
              <a:ahLst/>
              <a:cxnLst/>
              <a:rect l="l" t="t" r="r" b="b"/>
              <a:pathLst>
                <a:path w="17126" h="21651" extrusionOk="0">
                  <a:moveTo>
                    <a:pt x="12934" y="7617"/>
                  </a:moveTo>
                  <a:cubicBezTo>
                    <a:pt x="13113" y="7617"/>
                    <a:pt x="13259" y="7762"/>
                    <a:pt x="13259" y="7943"/>
                  </a:cubicBezTo>
                  <a:cubicBezTo>
                    <a:pt x="13259" y="8123"/>
                    <a:pt x="13113" y="8269"/>
                    <a:pt x="12934" y="8269"/>
                  </a:cubicBezTo>
                  <a:cubicBezTo>
                    <a:pt x="12932" y="8269"/>
                    <a:pt x="12929" y="8269"/>
                    <a:pt x="12927" y="8269"/>
                  </a:cubicBezTo>
                  <a:lnTo>
                    <a:pt x="4144" y="8269"/>
                  </a:lnTo>
                  <a:cubicBezTo>
                    <a:pt x="3966" y="8266"/>
                    <a:pt x="3824" y="8121"/>
                    <a:pt x="3824" y="7943"/>
                  </a:cubicBezTo>
                  <a:cubicBezTo>
                    <a:pt x="3824" y="7765"/>
                    <a:pt x="3966" y="7620"/>
                    <a:pt x="4144" y="7617"/>
                  </a:cubicBezTo>
                  <a:lnTo>
                    <a:pt x="12927" y="7617"/>
                  </a:lnTo>
                  <a:cubicBezTo>
                    <a:pt x="12929" y="7617"/>
                    <a:pt x="12932" y="7617"/>
                    <a:pt x="12934" y="7617"/>
                  </a:cubicBezTo>
                  <a:close/>
                  <a:moveTo>
                    <a:pt x="12414" y="9009"/>
                  </a:moveTo>
                  <a:cubicBezTo>
                    <a:pt x="12228" y="10867"/>
                    <a:pt x="10655" y="12323"/>
                    <a:pt x="8748" y="12323"/>
                  </a:cubicBezTo>
                  <a:lnTo>
                    <a:pt x="8323" y="12323"/>
                  </a:lnTo>
                  <a:cubicBezTo>
                    <a:pt x="6416" y="12323"/>
                    <a:pt x="4843" y="10867"/>
                    <a:pt x="4657" y="9009"/>
                  </a:cubicBezTo>
                  <a:close/>
                  <a:moveTo>
                    <a:pt x="14473" y="8312"/>
                  </a:moveTo>
                  <a:lnTo>
                    <a:pt x="14473" y="8527"/>
                  </a:lnTo>
                  <a:cubicBezTo>
                    <a:pt x="14473" y="11800"/>
                    <a:pt x="11809" y="14464"/>
                    <a:pt x="8535" y="14464"/>
                  </a:cubicBezTo>
                  <a:cubicBezTo>
                    <a:pt x="5260" y="14464"/>
                    <a:pt x="2598" y="11800"/>
                    <a:pt x="2598" y="8527"/>
                  </a:cubicBezTo>
                  <a:lnTo>
                    <a:pt x="2598" y="8312"/>
                  </a:lnTo>
                  <a:lnTo>
                    <a:pt x="3145" y="8312"/>
                  </a:lnTo>
                  <a:cubicBezTo>
                    <a:pt x="3272" y="8652"/>
                    <a:pt x="3559" y="8903"/>
                    <a:pt x="3913" y="8983"/>
                  </a:cubicBezTo>
                  <a:cubicBezTo>
                    <a:pt x="4089" y="11262"/>
                    <a:pt x="6000" y="13062"/>
                    <a:pt x="8323" y="13062"/>
                  </a:cubicBezTo>
                  <a:lnTo>
                    <a:pt x="8747" y="13062"/>
                  </a:lnTo>
                  <a:cubicBezTo>
                    <a:pt x="11071" y="13062"/>
                    <a:pt x="12981" y="11262"/>
                    <a:pt x="13158" y="8983"/>
                  </a:cubicBezTo>
                  <a:cubicBezTo>
                    <a:pt x="13510" y="8903"/>
                    <a:pt x="13799" y="8652"/>
                    <a:pt x="13925" y="8312"/>
                  </a:cubicBezTo>
                  <a:close/>
                  <a:moveTo>
                    <a:pt x="9000" y="15203"/>
                  </a:moveTo>
                  <a:lnTo>
                    <a:pt x="9000" y="17820"/>
                  </a:lnTo>
                  <a:lnTo>
                    <a:pt x="8070" y="17820"/>
                  </a:lnTo>
                  <a:lnTo>
                    <a:pt x="8070" y="15203"/>
                  </a:lnTo>
                  <a:close/>
                  <a:moveTo>
                    <a:pt x="13015" y="18560"/>
                  </a:moveTo>
                  <a:cubicBezTo>
                    <a:pt x="13146" y="18560"/>
                    <a:pt x="13253" y="18666"/>
                    <a:pt x="13253" y="18797"/>
                  </a:cubicBezTo>
                  <a:lnTo>
                    <a:pt x="13253" y="20909"/>
                  </a:lnTo>
                  <a:lnTo>
                    <a:pt x="3818" y="20909"/>
                  </a:lnTo>
                  <a:lnTo>
                    <a:pt x="3818" y="18797"/>
                  </a:lnTo>
                  <a:cubicBezTo>
                    <a:pt x="3818" y="18666"/>
                    <a:pt x="3924" y="18560"/>
                    <a:pt x="4056" y="18560"/>
                  </a:cubicBezTo>
                  <a:close/>
                  <a:moveTo>
                    <a:pt x="8536" y="1"/>
                  </a:moveTo>
                  <a:cubicBezTo>
                    <a:pt x="5984" y="1"/>
                    <a:pt x="3899" y="2140"/>
                    <a:pt x="3899" y="4696"/>
                  </a:cubicBezTo>
                  <a:lnTo>
                    <a:pt x="3899" y="6906"/>
                  </a:lnTo>
                  <a:cubicBezTo>
                    <a:pt x="3552" y="6989"/>
                    <a:pt x="3269" y="7240"/>
                    <a:pt x="3144" y="7573"/>
                  </a:cubicBezTo>
                  <a:lnTo>
                    <a:pt x="2228" y="7573"/>
                  </a:lnTo>
                  <a:cubicBezTo>
                    <a:pt x="2024" y="7573"/>
                    <a:pt x="1859" y="7739"/>
                    <a:pt x="1859" y="7943"/>
                  </a:cubicBezTo>
                  <a:lnTo>
                    <a:pt x="1859" y="8527"/>
                  </a:lnTo>
                  <a:cubicBezTo>
                    <a:pt x="1859" y="11798"/>
                    <a:pt x="4222" y="14526"/>
                    <a:pt x="7331" y="15095"/>
                  </a:cubicBezTo>
                  <a:lnTo>
                    <a:pt x="7331" y="17821"/>
                  </a:lnTo>
                  <a:lnTo>
                    <a:pt x="4056" y="17821"/>
                  </a:lnTo>
                  <a:cubicBezTo>
                    <a:pt x="3516" y="17821"/>
                    <a:pt x="3079" y="18259"/>
                    <a:pt x="3079" y="18798"/>
                  </a:cubicBezTo>
                  <a:lnTo>
                    <a:pt x="3079" y="20910"/>
                  </a:lnTo>
                  <a:lnTo>
                    <a:pt x="393" y="20910"/>
                  </a:lnTo>
                  <a:cubicBezTo>
                    <a:pt x="190" y="20910"/>
                    <a:pt x="14" y="21066"/>
                    <a:pt x="7" y="21269"/>
                  </a:cubicBezTo>
                  <a:cubicBezTo>
                    <a:pt x="1" y="21477"/>
                    <a:pt x="168" y="21651"/>
                    <a:pt x="377" y="21651"/>
                  </a:cubicBezTo>
                  <a:lnTo>
                    <a:pt x="16749" y="21651"/>
                  </a:lnTo>
                  <a:cubicBezTo>
                    <a:pt x="16958" y="21651"/>
                    <a:pt x="17126" y="21477"/>
                    <a:pt x="17119" y="21269"/>
                  </a:cubicBezTo>
                  <a:cubicBezTo>
                    <a:pt x="17112" y="21066"/>
                    <a:pt x="16936" y="20910"/>
                    <a:pt x="16734" y="20910"/>
                  </a:cubicBezTo>
                  <a:lnTo>
                    <a:pt x="16734" y="20909"/>
                  </a:lnTo>
                  <a:lnTo>
                    <a:pt x="13992" y="20909"/>
                  </a:lnTo>
                  <a:lnTo>
                    <a:pt x="13992" y="18797"/>
                  </a:lnTo>
                  <a:cubicBezTo>
                    <a:pt x="13992" y="18257"/>
                    <a:pt x="13555" y="17820"/>
                    <a:pt x="13015" y="17820"/>
                  </a:cubicBezTo>
                  <a:lnTo>
                    <a:pt x="9740" y="17820"/>
                  </a:lnTo>
                  <a:lnTo>
                    <a:pt x="9740" y="15094"/>
                  </a:lnTo>
                  <a:cubicBezTo>
                    <a:pt x="12848" y="14525"/>
                    <a:pt x="15212" y="11797"/>
                    <a:pt x="15212" y="8526"/>
                  </a:cubicBezTo>
                  <a:lnTo>
                    <a:pt x="15212" y="7943"/>
                  </a:lnTo>
                  <a:cubicBezTo>
                    <a:pt x="15212" y="7739"/>
                    <a:pt x="15046" y="7573"/>
                    <a:pt x="14842" y="7573"/>
                  </a:cubicBezTo>
                  <a:lnTo>
                    <a:pt x="13925" y="7573"/>
                  </a:lnTo>
                  <a:cubicBezTo>
                    <a:pt x="13801" y="7238"/>
                    <a:pt x="13518" y="6988"/>
                    <a:pt x="13171" y="6905"/>
                  </a:cubicBezTo>
                  <a:lnTo>
                    <a:pt x="13171" y="5945"/>
                  </a:lnTo>
                  <a:cubicBezTo>
                    <a:pt x="13171" y="5741"/>
                    <a:pt x="13005" y="5576"/>
                    <a:pt x="12801" y="5576"/>
                  </a:cubicBezTo>
                  <a:cubicBezTo>
                    <a:pt x="12597" y="5576"/>
                    <a:pt x="12432" y="5741"/>
                    <a:pt x="12432" y="5945"/>
                  </a:cubicBezTo>
                  <a:lnTo>
                    <a:pt x="12432" y="6876"/>
                  </a:lnTo>
                  <a:lnTo>
                    <a:pt x="4639" y="6876"/>
                  </a:lnTo>
                  <a:lnTo>
                    <a:pt x="4639" y="4685"/>
                  </a:lnTo>
                  <a:cubicBezTo>
                    <a:pt x="4639" y="2541"/>
                    <a:pt x="6392" y="740"/>
                    <a:pt x="8535" y="740"/>
                  </a:cubicBezTo>
                  <a:cubicBezTo>
                    <a:pt x="10420" y="740"/>
                    <a:pt x="11995" y="2085"/>
                    <a:pt x="12354" y="3866"/>
                  </a:cubicBezTo>
                  <a:cubicBezTo>
                    <a:pt x="12388" y="4038"/>
                    <a:pt x="12540" y="4164"/>
                    <a:pt x="12716" y="4164"/>
                  </a:cubicBezTo>
                  <a:lnTo>
                    <a:pt x="12717" y="4164"/>
                  </a:lnTo>
                  <a:cubicBezTo>
                    <a:pt x="12949" y="4164"/>
                    <a:pt x="13125" y="3952"/>
                    <a:pt x="13080" y="3723"/>
                  </a:cubicBezTo>
                  <a:cubicBezTo>
                    <a:pt x="12657" y="1611"/>
                    <a:pt x="10791" y="12"/>
                    <a:pt x="8558" y="1"/>
                  </a:cubicBezTo>
                  <a:cubicBezTo>
                    <a:pt x="8550" y="1"/>
                    <a:pt x="8543" y="1"/>
                    <a:pt x="853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3"/>
          <p:cNvGrpSpPr/>
          <p:nvPr/>
        </p:nvGrpSpPr>
        <p:grpSpPr>
          <a:xfrm>
            <a:off x="6810485" y="1922035"/>
            <a:ext cx="580579" cy="585711"/>
            <a:chOff x="1936800" y="2893175"/>
            <a:chExt cx="624950" cy="630475"/>
          </a:xfrm>
        </p:grpSpPr>
        <p:sp>
          <p:nvSpPr>
            <p:cNvPr id="390" name="Google Shape;390;p33"/>
            <p:cNvSpPr/>
            <p:nvPr/>
          </p:nvSpPr>
          <p:spPr>
            <a:xfrm>
              <a:off x="2463975" y="29375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2" y="475"/>
                    <a:pt x="692" y="296"/>
                  </a:cubicBezTo>
                  <a:cubicBezTo>
                    <a:pt x="692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441350" y="2961900"/>
              <a:ext cx="17275" cy="14825"/>
            </a:xfrm>
            <a:custGeom>
              <a:avLst/>
              <a:gdLst/>
              <a:ahLst/>
              <a:cxnLst/>
              <a:rect l="l" t="t" r="r" b="b"/>
              <a:pathLst>
                <a:path w="691" h="593" extrusionOk="0">
                  <a:moveTo>
                    <a:pt x="395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5"/>
                    <a:pt x="321" y="592"/>
                    <a:pt x="393" y="592"/>
                  </a:cubicBezTo>
                  <a:cubicBezTo>
                    <a:pt x="545" y="592"/>
                    <a:pt x="691" y="475"/>
                    <a:pt x="691" y="296"/>
                  </a:cubicBezTo>
                  <a:cubicBezTo>
                    <a:pt x="691" y="132"/>
                    <a:pt x="559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418725" y="2986275"/>
              <a:ext cx="17275" cy="14800"/>
            </a:xfrm>
            <a:custGeom>
              <a:avLst/>
              <a:gdLst/>
              <a:ahLst/>
              <a:cxnLst/>
              <a:rect l="l" t="t" r="r" b="b"/>
              <a:pathLst>
                <a:path w="691" h="592" extrusionOk="0">
                  <a:moveTo>
                    <a:pt x="395" y="0"/>
                  </a:moveTo>
                  <a:cubicBezTo>
                    <a:pt x="132" y="0"/>
                    <a:pt x="0" y="319"/>
                    <a:pt x="187" y="504"/>
                  </a:cubicBezTo>
                  <a:cubicBezTo>
                    <a:pt x="247" y="564"/>
                    <a:pt x="321" y="591"/>
                    <a:pt x="393" y="591"/>
                  </a:cubicBezTo>
                  <a:cubicBezTo>
                    <a:pt x="545" y="591"/>
                    <a:pt x="691" y="474"/>
                    <a:pt x="691" y="296"/>
                  </a:cubicBezTo>
                  <a:cubicBezTo>
                    <a:pt x="691" y="132"/>
                    <a:pt x="559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495550" y="2966900"/>
              <a:ext cx="17300" cy="14800"/>
            </a:xfrm>
            <a:custGeom>
              <a:avLst/>
              <a:gdLst/>
              <a:ahLst/>
              <a:cxnLst/>
              <a:rect l="l" t="t" r="r" b="b"/>
              <a:pathLst>
                <a:path w="692" h="592" extrusionOk="0">
                  <a:moveTo>
                    <a:pt x="396" y="0"/>
                  </a:moveTo>
                  <a:cubicBezTo>
                    <a:pt x="133" y="0"/>
                    <a:pt x="0" y="318"/>
                    <a:pt x="187" y="504"/>
                  </a:cubicBezTo>
                  <a:cubicBezTo>
                    <a:pt x="247" y="564"/>
                    <a:pt x="321" y="591"/>
                    <a:pt x="394" y="591"/>
                  </a:cubicBezTo>
                  <a:cubicBezTo>
                    <a:pt x="546" y="591"/>
                    <a:pt x="691" y="473"/>
                    <a:pt x="691" y="296"/>
                  </a:cubicBezTo>
                  <a:cubicBezTo>
                    <a:pt x="691" y="132"/>
                    <a:pt x="559" y="0"/>
                    <a:pt x="39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472925" y="29912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450300" y="3015600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2"/>
                    <a:pt x="55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936800" y="2893175"/>
              <a:ext cx="624950" cy="630475"/>
            </a:xfrm>
            <a:custGeom>
              <a:avLst/>
              <a:gdLst/>
              <a:ahLst/>
              <a:cxnLst/>
              <a:rect l="l" t="t" r="r" b="b"/>
              <a:pathLst>
                <a:path w="24998" h="25219" extrusionOk="0">
                  <a:moveTo>
                    <a:pt x="21332" y="946"/>
                  </a:moveTo>
                  <a:cubicBezTo>
                    <a:pt x="21602" y="946"/>
                    <a:pt x="21873" y="1056"/>
                    <a:pt x="22091" y="1257"/>
                  </a:cubicBezTo>
                  <a:lnTo>
                    <a:pt x="23513" y="2578"/>
                  </a:lnTo>
                  <a:cubicBezTo>
                    <a:pt x="23761" y="2810"/>
                    <a:pt x="23895" y="3119"/>
                    <a:pt x="23881" y="3429"/>
                  </a:cubicBezTo>
                  <a:cubicBezTo>
                    <a:pt x="23869" y="3679"/>
                    <a:pt x="23760" y="3896"/>
                    <a:pt x="23572" y="4039"/>
                  </a:cubicBezTo>
                  <a:lnTo>
                    <a:pt x="20817" y="6159"/>
                  </a:lnTo>
                  <a:lnTo>
                    <a:pt x="20760" y="6106"/>
                  </a:lnTo>
                  <a:lnTo>
                    <a:pt x="18775" y="4262"/>
                  </a:lnTo>
                  <a:lnTo>
                    <a:pt x="18718" y="4208"/>
                  </a:lnTo>
                  <a:lnTo>
                    <a:pt x="20629" y="1306"/>
                  </a:lnTo>
                  <a:cubicBezTo>
                    <a:pt x="20759" y="1108"/>
                    <a:pt x="20968" y="983"/>
                    <a:pt x="21215" y="953"/>
                  </a:cubicBezTo>
                  <a:cubicBezTo>
                    <a:pt x="21254" y="948"/>
                    <a:pt x="21293" y="946"/>
                    <a:pt x="21332" y="946"/>
                  </a:cubicBezTo>
                  <a:close/>
                  <a:moveTo>
                    <a:pt x="18543" y="5056"/>
                  </a:moveTo>
                  <a:lnTo>
                    <a:pt x="19986" y="6397"/>
                  </a:lnTo>
                  <a:lnTo>
                    <a:pt x="19078" y="7374"/>
                  </a:lnTo>
                  <a:lnTo>
                    <a:pt x="17613" y="6057"/>
                  </a:lnTo>
                  <a:lnTo>
                    <a:pt x="18543" y="5056"/>
                  </a:lnTo>
                  <a:close/>
                  <a:moveTo>
                    <a:pt x="17110" y="6597"/>
                  </a:moveTo>
                  <a:lnTo>
                    <a:pt x="18575" y="7915"/>
                  </a:lnTo>
                  <a:lnTo>
                    <a:pt x="17393" y="9188"/>
                  </a:lnTo>
                  <a:lnTo>
                    <a:pt x="15928" y="7870"/>
                  </a:lnTo>
                  <a:lnTo>
                    <a:pt x="17110" y="6597"/>
                  </a:lnTo>
                  <a:close/>
                  <a:moveTo>
                    <a:pt x="15425" y="8412"/>
                  </a:moveTo>
                  <a:lnTo>
                    <a:pt x="16891" y="9729"/>
                  </a:lnTo>
                  <a:lnTo>
                    <a:pt x="15709" y="11002"/>
                  </a:lnTo>
                  <a:lnTo>
                    <a:pt x="14243" y="9684"/>
                  </a:lnTo>
                  <a:lnTo>
                    <a:pt x="15425" y="8412"/>
                  </a:lnTo>
                  <a:close/>
                  <a:moveTo>
                    <a:pt x="13741" y="10226"/>
                  </a:moveTo>
                  <a:lnTo>
                    <a:pt x="15207" y="11543"/>
                  </a:lnTo>
                  <a:lnTo>
                    <a:pt x="14006" y="12837"/>
                  </a:lnTo>
                  <a:lnTo>
                    <a:pt x="12539" y="11519"/>
                  </a:lnTo>
                  <a:lnTo>
                    <a:pt x="13741" y="10226"/>
                  </a:lnTo>
                  <a:close/>
                  <a:moveTo>
                    <a:pt x="12038" y="12061"/>
                  </a:moveTo>
                  <a:lnTo>
                    <a:pt x="13503" y="13379"/>
                  </a:lnTo>
                  <a:lnTo>
                    <a:pt x="11908" y="15097"/>
                  </a:lnTo>
                  <a:cubicBezTo>
                    <a:pt x="11600" y="14491"/>
                    <a:pt x="11086" y="14018"/>
                    <a:pt x="10458" y="13762"/>
                  </a:cubicBezTo>
                  <a:lnTo>
                    <a:pt x="12038" y="12061"/>
                  </a:lnTo>
                  <a:close/>
                  <a:moveTo>
                    <a:pt x="9408" y="14295"/>
                  </a:moveTo>
                  <a:cubicBezTo>
                    <a:pt x="9927" y="14295"/>
                    <a:pt x="10429" y="14494"/>
                    <a:pt x="10810" y="14849"/>
                  </a:cubicBezTo>
                  <a:cubicBezTo>
                    <a:pt x="11645" y="15625"/>
                    <a:pt x="11693" y="16937"/>
                    <a:pt x="10917" y="17773"/>
                  </a:cubicBezTo>
                  <a:cubicBezTo>
                    <a:pt x="10510" y="18211"/>
                    <a:pt x="9956" y="18433"/>
                    <a:pt x="9401" y="18433"/>
                  </a:cubicBezTo>
                  <a:cubicBezTo>
                    <a:pt x="8897" y="18433"/>
                    <a:pt x="8391" y="18250"/>
                    <a:pt x="7994" y="17880"/>
                  </a:cubicBezTo>
                  <a:cubicBezTo>
                    <a:pt x="7380" y="17311"/>
                    <a:pt x="7170" y="16428"/>
                    <a:pt x="7463" y="15644"/>
                  </a:cubicBezTo>
                  <a:cubicBezTo>
                    <a:pt x="7754" y="14860"/>
                    <a:pt x="8489" y="14328"/>
                    <a:pt x="9325" y="14297"/>
                  </a:cubicBezTo>
                  <a:cubicBezTo>
                    <a:pt x="9351" y="14296"/>
                    <a:pt x="9377" y="14295"/>
                    <a:pt x="9403" y="14295"/>
                  </a:cubicBezTo>
                  <a:cubicBezTo>
                    <a:pt x="9405" y="14295"/>
                    <a:pt x="9406" y="14295"/>
                    <a:pt x="9408" y="14295"/>
                  </a:cubicBezTo>
                  <a:close/>
                  <a:moveTo>
                    <a:pt x="19525" y="0"/>
                  </a:moveTo>
                  <a:cubicBezTo>
                    <a:pt x="19419" y="0"/>
                    <a:pt x="19313" y="45"/>
                    <a:pt x="19237" y="127"/>
                  </a:cubicBezTo>
                  <a:lnTo>
                    <a:pt x="18989" y="393"/>
                  </a:lnTo>
                  <a:cubicBezTo>
                    <a:pt x="18850" y="544"/>
                    <a:pt x="18849" y="789"/>
                    <a:pt x="18998" y="928"/>
                  </a:cubicBezTo>
                  <a:cubicBezTo>
                    <a:pt x="19067" y="991"/>
                    <a:pt x="19156" y="1025"/>
                    <a:pt x="19247" y="1025"/>
                  </a:cubicBezTo>
                  <a:cubicBezTo>
                    <a:pt x="19276" y="1025"/>
                    <a:pt x="19305" y="1022"/>
                    <a:pt x="19333" y="1015"/>
                  </a:cubicBezTo>
                  <a:lnTo>
                    <a:pt x="19707" y="1363"/>
                  </a:lnTo>
                  <a:lnTo>
                    <a:pt x="19268" y="2030"/>
                  </a:lnTo>
                  <a:lnTo>
                    <a:pt x="19016" y="1796"/>
                  </a:lnTo>
                  <a:cubicBezTo>
                    <a:pt x="18999" y="1780"/>
                    <a:pt x="18982" y="1767"/>
                    <a:pt x="18963" y="1756"/>
                  </a:cubicBezTo>
                  <a:cubicBezTo>
                    <a:pt x="19006" y="1612"/>
                    <a:pt x="18956" y="1458"/>
                    <a:pt x="18839" y="1364"/>
                  </a:cubicBezTo>
                  <a:cubicBezTo>
                    <a:pt x="18774" y="1311"/>
                    <a:pt x="18695" y="1286"/>
                    <a:pt x="18616" y="1286"/>
                  </a:cubicBezTo>
                  <a:cubicBezTo>
                    <a:pt x="18510" y="1286"/>
                    <a:pt x="18405" y="1330"/>
                    <a:pt x="18329" y="1412"/>
                  </a:cubicBezTo>
                  <a:lnTo>
                    <a:pt x="18080" y="1679"/>
                  </a:lnTo>
                  <a:cubicBezTo>
                    <a:pt x="17942" y="1829"/>
                    <a:pt x="17941" y="2075"/>
                    <a:pt x="18090" y="2213"/>
                  </a:cubicBezTo>
                  <a:cubicBezTo>
                    <a:pt x="18159" y="2276"/>
                    <a:pt x="18248" y="2311"/>
                    <a:pt x="18341" y="2311"/>
                  </a:cubicBezTo>
                  <a:cubicBezTo>
                    <a:pt x="18384" y="2311"/>
                    <a:pt x="18428" y="2304"/>
                    <a:pt x="18470" y="2288"/>
                  </a:cubicBezTo>
                  <a:cubicBezTo>
                    <a:pt x="18482" y="2306"/>
                    <a:pt x="18497" y="2322"/>
                    <a:pt x="18512" y="2336"/>
                  </a:cubicBezTo>
                  <a:lnTo>
                    <a:pt x="18856" y="2656"/>
                  </a:lnTo>
                  <a:lnTo>
                    <a:pt x="18471" y="3239"/>
                  </a:lnTo>
                  <a:lnTo>
                    <a:pt x="18282" y="3065"/>
                  </a:lnTo>
                  <a:cubicBezTo>
                    <a:pt x="18321" y="2921"/>
                    <a:pt x="18270" y="2768"/>
                    <a:pt x="18152" y="2677"/>
                  </a:cubicBezTo>
                  <a:cubicBezTo>
                    <a:pt x="18087" y="2625"/>
                    <a:pt x="18009" y="2601"/>
                    <a:pt x="17931" y="2601"/>
                  </a:cubicBezTo>
                  <a:cubicBezTo>
                    <a:pt x="17827" y="2601"/>
                    <a:pt x="17722" y="2645"/>
                    <a:pt x="17646" y="2727"/>
                  </a:cubicBezTo>
                  <a:lnTo>
                    <a:pt x="17397" y="2995"/>
                  </a:lnTo>
                  <a:cubicBezTo>
                    <a:pt x="17258" y="3144"/>
                    <a:pt x="17257" y="3390"/>
                    <a:pt x="17406" y="3528"/>
                  </a:cubicBezTo>
                  <a:cubicBezTo>
                    <a:pt x="17476" y="3592"/>
                    <a:pt x="17565" y="3626"/>
                    <a:pt x="17657" y="3626"/>
                  </a:cubicBezTo>
                  <a:cubicBezTo>
                    <a:pt x="17697" y="3626"/>
                    <a:pt x="17739" y="3620"/>
                    <a:pt x="17778" y="3605"/>
                  </a:cubicBezTo>
                  <a:lnTo>
                    <a:pt x="18058" y="3865"/>
                  </a:lnTo>
                  <a:lnTo>
                    <a:pt x="17929" y="4063"/>
                  </a:lnTo>
                  <a:cubicBezTo>
                    <a:pt x="17829" y="4214"/>
                    <a:pt x="17853" y="4415"/>
                    <a:pt x="17985" y="4538"/>
                  </a:cubicBezTo>
                  <a:lnTo>
                    <a:pt x="18001" y="4551"/>
                  </a:lnTo>
                  <a:lnTo>
                    <a:pt x="12010" y="11003"/>
                  </a:lnTo>
                  <a:cubicBezTo>
                    <a:pt x="11349" y="10723"/>
                    <a:pt x="10658" y="10588"/>
                    <a:pt x="9977" y="10588"/>
                  </a:cubicBezTo>
                  <a:cubicBezTo>
                    <a:pt x="8184" y="10588"/>
                    <a:pt x="6455" y="11518"/>
                    <a:pt x="5493" y="13147"/>
                  </a:cubicBezTo>
                  <a:cubicBezTo>
                    <a:pt x="4198" y="13306"/>
                    <a:pt x="3022" y="13895"/>
                    <a:pt x="2163" y="14817"/>
                  </a:cubicBezTo>
                  <a:cubicBezTo>
                    <a:pt x="0" y="17146"/>
                    <a:pt x="337" y="20989"/>
                    <a:pt x="2914" y="23383"/>
                  </a:cubicBezTo>
                  <a:cubicBezTo>
                    <a:pt x="4157" y="24538"/>
                    <a:pt x="5732" y="25189"/>
                    <a:pt x="7348" y="25217"/>
                  </a:cubicBezTo>
                  <a:cubicBezTo>
                    <a:pt x="7384" y="25217"/>
                    <a:pt x="7420" y="25218"/>
                    <a:pt x="7456" y="25218"/>
                  </a:cubicBezTo>
                  <a:cubicBezTo>
                    <a:pt x="8582" y="25218"/>
                    <a:pt x="9631" y="24913"/>
                    <a:pt x="10514" y="24341"/>
                  </a:cubicBezTo>
                  <a:cubicBezTo>
                    <a:pt x="10711" y="24213"/>
                    <a:pt x="10740" y="23937"/>
                    <a:pt x="10574" y="23771"/>
                  </a:cubicBezTo>
                  <a:lnTo>
                    <a:pt x="10571" y="23769"/>
                  </a:lnTo>
                  <a:cubicBezTo>
                    <a:pt x="10500" y="23698"/>
                    <a:pt x="10406" y="23661"/>
                    <a:pt x="10311" y="23661"/>
                  </a:cubicBezTo>
                  <a:cubicBezTo>
                    <a:pt x="10243" y="23661"/>
                    <a:pt x="10174" y="23680"/>
                    <a:pt x="10113" y="23719"/>
                  </a:cubicBezTo>
                  <a:cubicBezTo>
                    <a:pt x="9349" y="24214"/>
                    <a:pt x="8439" y="24479"/>
                    <a:pt x="7460" y="24479"/>
                  </a:cubicBezTo>
                  <a:cubicBezTo>
                    <a:pt x="7427" y="24479"/>
                    <a:pt x="7394" y="24479"/>
                    <a:pt x="7361" y="24478"/>
                  </a:cubicBezTo>
                  <a:cubicBezTo>
                    <a:pt x="5926" y="24453"/>
                    <a:pt x="4526" y="23872"/>
                    <a:pt x="3417" y="22841"/>
                  </a:cubicBezTo>
                  <a:cubicBezTo>
                    <a:pt x="1139" y="20724"/>
                    <a:pt x="819" y="17350"/>
                    <a:pt x="2705" y="15321"/>
                  </a:cubicBezTo>
                  <a:cubicBezTo>
                    <a:pt x="3493" y="14473"/>
                    <a:pt x="4548" y="13969"/>
                    <a:pt x="5757" y="13862"/>
                  </a:cubicBezTo>
                  <a:cubicBezTo>
                    <a:pt x="5880" y="13851"/>
                    <a:pt x="5988" y="13779"/>
                    <a:pt x="6047" y="13670"/>
                  </a:cubicBezTo>
                  <a:cubicBezTo>
                    <a:pt x="6846" y="12192"/>
                    <a:pt x="8375" y="11327"/>
                    <a:pt x="9975" y="11327"/>
                  </a:cubicBezTo>
                  <a:cubicBezTo>
                    <a:pt x="10473" y="11327"/>
                    <a:pt x="10978" y="11411"/>
                    <a:pt x="11470" y="11586"/>
                  </a:cubicBezTo>
                  <a:lnTo>
                    <a:pt x="9630" y="13567"/>
                  </a:lnTo>
                  <a:cubicBezTo>
                    <a:pt x="9550" y="13560"/>
                    <a:pt x="9471" y="13557"/>
                    <a:pt x="9392" y="13557"/>
                  </a:cubicBezTo>
                  <a:cubicBezTo>
                    <a:pt x="9361" y="13557"/>
                    <a:pt x="9329" y="13557"/>
                    <a:pt x="9298" y="13558"/>
                  </a:cubicBezTo>
                  <a:cubicBezTo>
                    <a:pt x="8163" y="13601"/>
                    <a:pt x="7165" y="14321"/>
                    <a:pt x="6769" y="15386"/>
                  </a:cubicBezTo>
                  <a:cubicBezTo>
                    <a:pt x="6374" y="16451"/>
                    <a:pt x="6658" y="17648"/>
                    <a:pt x="7490" y="18421"/>
                  </a:cubicBezTo>
                  <a:cubicBezTo>
                    <a:pt x="8020" y="18914"/>
                    <a:pt x="8706" y="19172"/>
                    <a:pt x="9402" y="19172"/>
                  </a:cubicBezTo>
                  <a:cubicBezTo>
                    <a:pt x="9797" y="19172"/>
                    <a:pt x="10196" y="19088"/>
                    <a:pt x="10570" y="18917"/>
                  </a:cubicBezTo>
                  <a:cubicBezTo>
                    <a:pt x="11603" y="18444"/>
                    <a:pt x="12248" y="17396"/>
                    <a:pt x="12207" y="16261"/>
                  </a:cubicBezTo>
                  <a:cubicBezTo>
                    <a:pt x="12202" y="16140"/>
                    <a:pt x="12189" y="16020"/>
                    <a:pt x="12170" y="15900"/>
                  </a:cubicBezTo>
                  <a:lnTo>
                    <a:pt x="14017" y="13910"/>
                  </a:lnTo>
                  <a:lnTo>
                    <a:pt x="14017" y="13910"/>
                  </a:lnTo>
                  <a:cubicBezTo>
                    <a:pt x="14765" y="15531"/>
                    <a:pt x="14470" y="17494"/>
                    <a:pt x="13238" y="18820"/>
                  </a:cubicBezTo>
                  <a:cubicBezTo>
                    <a:pt x="12981" y="19098"/>
                    <a:pt x="12689" y="19341"/>
                    <a:pt x="12370" y="19545"/>
                  </a:cubicBezTo>
                  <a:cubicBezTo>
                    <a:pt x="12267" y="19612"/>
                    <a:pt x="12202" y="19726"/>
                    <a:pt x="12201" y="19849"/>
                  </a:cubicBezTo>
                  <a:cubicBezTo>
                    <a:pt x="12187" y="20752"/>
                    <a:pt x="11948" y="21586"/>
                    <a:pt x="11502" y="22303"/>
                  </a:cubicBezTo>
                  <a:cubicBezTo>
                    <a:pt x="11395" y="22476"/>
                    <a:pt x="11450" y="22703"/>
                    <a:pt x="11623" y="22809"/>
                  </a:cubicBezTo>
                  <a:cubicBezTo>
                    <a:pt x="11683" y="22846"/>
                    <a:pt x="11750" y="22863"/>
                    <a:pt x="11815" y="22863"/>
                  </a:cubicBezTo>
                  <a:cubicBezTo>
                    <a:pt x="11939" y="22863"/>
                    <a:pt x="12059" y="22801"/>
                    <a:pt x="12129" y="22689"/>
                  </a:cubicBezTo>
                  <a:cubicBezTo>
                    <a:pt x="12608" y="21911"/>
                    <a:pt x="12887" y="21008"/>
                    <a:pt x="12934" y="20059"/>
                  </a:cubicBezTo>
                  <a:cubicBezTo>
                    <a:pt x="13241" y="19844"/>
                    <a:pt x="13526" y="19598"/>
                    <a:pt x="13781" y="19323"/>
                  </a:cubicBezTo>
                  <a:cubicBezTo>
                    <a:pt x="14552" y="18497"/>
                    <a:pt x="15032" y="17441"/>
                    <a:pt x="15144" y="16316"/>
                  </a:cubicBezTo>
                  <a:cubicBezTo>
                    <a:pt x="15248" y="15285"/>
                    <a:pt x="15043" y="14246"/>
                    <a:pt x="14556" y="13331"/>
                  </a:cubicBezTo>
                  <a:lnTo>
                    <a:pt x="20528" y="6898"/>
                  </a:lnTo>
                  <a:lnTo>
                    <a:pt x="20543" y="6911"/>
                  </a:lnTo>
                  <a:cubicBezTo>
                    <a:pt x="20614" y="6977"/>
                    <a:pt x="20705" y="7011"/>
                    <a:pt x="20795" y="7011"/>
                  </a:cubicBezTo>
                  <a:cubicBezTo>
                    <a:pt x="20874" y="7011"/>
                    <a:pt x="20953" y="6986"/>
                    <a:pt x="21020" y="6934"/>
                  </a:cubicBezTo>
                  <a:lnTo>
                    <a:pt x="21208" y="6789"/>
                  </a:lnTo>
                  <a:lnTo>
                    <a:pt x="21488" y="7050"/>
                  </a:lnTo>
                  <a:cubicBezTo>
                    <a:pt x="21444" y="7213"/>
                    <a:pt x="21518" y="7386"/>
                    <a:pt x="21666" y="7467"/>
                  </a:cubicBezTo>
                  <a:cubicBezTo>
                    <a:pt x="21722" y="7499"/>
                    <a:pt x="21784" y="7514"/>
                    <a:pt x="21845" y="7514"/>
                  </a:cubicBezTo>
                  <a:cubicBezTo>
                    <a:pt x="21945" y="7514"/>
                    <a:pt x="22043" y="7474"/>
                    <a:pt x="22115" y="7397"/>
                  </a:cubicBezTo>
                  <a:lnTo>
                    <a:pt x="22374" y="7117"/>
                  </a:lnTo>
                  <a:cubicBezTo>
                    <a:pt x="22506" y="6976"/>
                    <a:pt x="22517" y="6752"/>
                    <a:pt x="22386" y="6609"/>
                  </a:cubicBezTo>
                  <a:cubicBezTo>
                    <a:pt x="22315" y="6530"/>
                    <a:pt x="22215" y="6487"/>
                    <a:pt x="22113" y="6487"/>
                  </a:cubicBezTo>
                  <a:cubicBezTo>
                    <a:pt x="22072" y="6487"/>
                    <a:pt x="22030" y="6494"/>
                    <a:pt x="21990" y="6508"/>
                  </a:cubicBezTo>
                  <a:lnTo>
                    <a:pt x="21802" y="6332"/>
                  </a:lnTo>
                  <a:lnTo>
                    <a:pt x="22356" y="5906"/>
                  </a:lnTo>
                  <a:lnTo>
                    <a:pt x="22699" y="6226"/>
                  </a:lnTo>
                  <a:cubicBezTo>
                    <a:pt x="22715" y="6240"/>
                    <a:pt x="22732" y="6253"/>
                    <a:pt x="22750" y="6265"/>
                  </a:cubicBezTo>
                  <a:cubicBezTo>
                    <a:pt x="22703" y="6429"/>
                    <a:pt x="22774" y="6604"/>
                    <a:pt x="22924" y="6689"/>
                  </a:cubicBezTo>
                  <a:cubicBezTo>
                    <a:pt x="22980" y="6721"/>
                    <a:pt x="23042" y="6737"/>
                    <a:pt x="23104" y="6737"/>
                  </a:cubicBezTo>
                  <a:cubicBezTo>
                    <a:pt x="23205" y="6737"/>
                    <a:pt x="23304" y="6696"/>
                    <a:pt x="23376" y="6618"/>
                  </a:cubicBezTo>
                  <a:lnTo>
                    <a:pt x="23634" y="6340"/>
                  </a:lnTo>
                  <a:cubicBezTo>
                    <a:pt x="23768" y="6197"/>
                    <a:pt x="23777" y="5972"/>
                    <a:pt x="23645" y="5828"/>
                  </a:cubicBezTo>
                  <a:cubicBezTo>
                    <a:pt x="23574" y="5751"/>
                    <a:pt x="23475" y="5710"/>
                    <a:pt x="23374" y="5710"/>
                  </a:cubicBezTo>
                  <a:cubicBezTo>
                    <a:pt x="23331" y="5710"/>
                    <a:pt x="23287" y="5717"/>
                    <a:pt x="23245" y="5733"/>
                  </a:cubicBezTo>
                  <a:cubicBezTo>
                    <a:pt x="23232" y="5715"/>
                    <a:pt x="23218" y="5699"/>
                    <a:pt x="23202" y="5685"/>
                  </a:cubicBezTo>
                  <a:lnTo>
                    <a:pt x="22950" y="5450"/>
                  </a:lnTo>
                  <a:lnTo>
                    <a:pt x="23583" y="4963"/>
                  </a:lnTo>
                  <a:lnTo>
                    <a:pt x="23968" y="5321"/>
                  </a:lnTo>
                  <a:cubicBezTo>
                    <a:pt x="23925" y="5484"/>
                    <a:pt x="23998" y="5656"/>
                    <a:pt x="24146" y="5739"/>
                  </a:cubicBezTo>
                  <a:cubicBezTo>
                    <a:pt x="24202" y="5770"/>
                    <a:pt x="24263" y="5785"/>
                    <a:pt x="24324" y="5785"/>
                  </a:cubicBezTo>
                  <a:cubicBezTo>
                    <a:pt x="24424" y="5785"/>
                    <a:pt x="24523" y="5745"/>
                    <a:pt x="24595" y="5667"/>
                  </a:cubicBezTo>
                  <a:lnTo>
                    <a:pt x="24855" y="5389"/>
                  </a:lnTo>
                  <a:cubicBezTo>
                    <a:pt x="24987" y="5248"/>
                    <a:pt x="24997" y="5024"/>
                    <a:pt x="24867" y="4880"/>
                  </a:cubicBezTo>
                  <a:lnTo>
                    <a:pt x="24867" y="4880"/>
                  </a:lnTo>
                  <a:lnTo>
                    <a:pt x="24868" y="4881"/>
                  </a:lnTo>
                  <a:cubicBezTo>
                    <a:pt x="24796" y="4802"/>
                    <a:pt x="24696" y="4759"/>
                    <a:pt x="24593" y="4759"/>
                  </a:cubicBezTo>
                  <a:cubicBezTo>
                    <a:pt x="24552" y="4759"/>
                    <a:pt x="24511" y="4766"/>
                    <a:pt x="24471" y="4780"/>
                  </a:cubicBezTo>
                  <a:lnTo>
                    <a:pt x="24169" y="4498"/>
                  </a:lnTo>
                  <a:cubicBezTo>
                    <a:pt x="24441" y="4228"/>
                    <a:pt x="24601" y="3867"/>
                    <a:pt x="24619" y="3464"/>
                  </a:cubicBezTo>
                  <a:cubicBezTo>
                    <a:pt x="24644" y="2936"/>
                    <a:pt x="24424" y="2416"/>
                    <a:pt x="24016" y="2038"/>
                  </a:cubicBezTo>
                  <a:lnTo>
                    <a:pt x="22593" y="715"/>
                  </a:lnTo>
                  <a:cubicBezTo>
                    <a:pt x="22239" y="386"/>
                    <a:pt x="21789" y="206"/>
                    <a:pt x="21334" y="206"/>
                  </a:cubicBezTo>
                  <a:cubicBezTo>
                    <a:pt x="21265" y="206"/>
                    <a:pt x="21196" y="211"/>
                    <a:pt x="21128" y="219"/>
                  </a:cubicBezTo>
                  <a:cubicBezTo>
                    <a:pt x="20727" y="267"/>
                    <a:pt x="20378" y="452"/>
                    <a:pt x="20128" y="744"/>
                  </a:cubicBezTo>
                  <a:lnTo>
                    <a:pt x="19863" y="498"/>
                  </a:lnTo>
                  <a:cubicBezTo>
                    <a:pt x="19919" y="352"/>
                    <a:pt x="19876" y="187"/>
                    <a:pt x="19758" y="86"/>
                  </a:cubicBezTo>
                  <a:cubicBezTo>
                    <a:pt x="19691" y="28"/>
                    <a:pt x="19608" y="0"/>
                    <a:pt x="1952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996525" y="3360950"/>
              <a:ext cx="149075" cy="120750"/>
            </a:xfrm>
            <a:custGeom>
              <a:avLst/>
              <a:gdLst/>
              <a:ahLst/>
              <a:cxnLst/>
              <a:rect l="l" t="t" r="r" b="b"/>
              <a:pathLst>
                <a:path w="5963" h="4830" extrusionOk="0">
                  <a:moveTo>
                    <a:pt x="1181" y="1179"/>
                  </a:moveTo>
                  <a:lnTo>
                    <a:pt x="3888" y="3694"/>
                  </a:lnTo>
                  <a:lnTo>
                    <a:pt x="3552" y="4055"/>
                  </a:lnTo>
                  <a:lnTo>
                    <a:pt x="845" y="1540"/>
                  </a:lnTo>
                  <a:lnTo>
                    <a:pt x="1181" y="1179"/>
                  </a:lnTo>
                  <a:close/>
                  <a:moveTo>
                    <a:pt x="2627" y="1"/>
                  </a:moveTo>
                  <a:cubicBezTo>
                    <a:pt x="2528" y="1"/>
                    <a:pt x="2429" y="41"/>
                    <a:pt x="2355" y="119"/>
                  </a:cubicBezTo>
                  <a:lnTo>
                    <a:pt x="1786" y="733"/>
                  </a:lnTo>
                  <a:lnTo>
                    <a:pt x="1619" y="578"/>
                  </a:lnTo>
                  <a:cubicBezTo>
                    <a:pt x="1494" y="461"/>
                    <a:pt x="1335" y="404"/>
                    <a:pt x="1176" y="404"/>
                  </a:cubicBezTo>
                  <a:cubicBezTo>
                    <a:pt x="1002" y="404"/>
                    <a:pt x="828" y="474"/>
                    <a:pt x="699" y="612"/>
                  </a:cubicBezTo>
                  <a:lnTo>
                    <a:pt x="244" y="1101"/>
                  </a:lnTo>
                  <a:cubicBezTo>
                    <a:pt x="0" y="1365"/>
                    <a:pt x="15" y="1776"/>
                    <a:pt x="278" y="2022"/>
                  </a:cubicBezTo>
                  <a:lnTo>
                    <a:pt x="3113" y="4656"/>
                  </a:lnTo>
                  <a:cubicBezTo>
                    <a:pt x="3239" y="4772"/>
                    <a:pt x="3398" y="4830"/>
                    <a:pt x="3557" y="4830"/>
                  </a:cubicBezTo>
                  <a:cubicBezTo>
                    <a:pt x="3731" y="4830"/>
                    <a:pt x="3905" y="4760"/>
                    <a:pt x="4033" y="4622"/>
                  </a:cubicBezTo>
                  <a:lnTo>
                    <a:pt x="4488" y="4133"/>
                  </a:lnTo>
                  <a:cubicBezTo>
                    <a:pt x="4732" y="3869"/>
                    <a:pt x="4717" y="3458"/>
                    <a:pt x="4454" y="3212"/>
                  </a:cubicBezTo>
                  <a:lnTo>
                    <a:pt x="4347" y="3113"/>
                  </a:lnTo>
                  <a:lnTo>
                    <a:pt x="5823" y="1526"/>
                  </a:lnTo>
                  <a:cubicBezTo>
                    <a:pt x="5962" y="1376"/>
                    <a:pt x="5953" y="1142"/>
                    <a:pt x="5804" y="1003"/>
                  </a:cubicBezTo>
                  <a:lnTo>
                    <a:pt x="5805" y="1003"/>
                  </a:lnTo>
                  <a:cubicBezTo>
                    <a:pt x="5734" y="937"/>
                    <a:pt x="5643" y="905"/>
                    <a:pt x="5553" y="905"/>
                  </a:cubicBezTo>
                  <a:cubicBezTo>
                    <a:pt x="5454" y="905"/>
                    <a:pt x="5356" y="945"/>
                    <a:pt x="5283" y="1023"/>
                  </a:cubicBezTo>
                  <a:lnTo>
                    <a:pt x="3808" y="2610"/>
                  </a:lnTo>
                  <a:lnTo>
                    <a:pt x="3338" y="2174"/>
                  </a:lnTo>
                  <a:lnTo>
                    <a:pt x="4411" y="1020"/>
                  </a:lnTo>
                  <a:cubicBezTo>
                    <a:pt x="4549" y="870"/>
                    <a:pt x="4541" y="636"/>
                    <a:pt x="4391" y="497"/>
                  </a:cubicBezTo>
                  <a:cubicBezTo>
                    <a:pt x="4320" y="431"/>
                    <a:pt x="4230" y="399"/>
                    <a:pt x="4140" y="399"/>
                  </a:cubicBezTo>
                  <a:cubicBezTo>
                    <a:pt x="4041" y="399"/>
                    <a:pt x="3942" y="439"/>
                    <a:pt x="3870" y="517"/>
                  </a:cubicBezTo>
                  <a:lnTo>
                    <a:pt x="2797" y="1672"/>
                  </a:lnTo>
                  <a:lnTo>
                    <a:pt x="2327" y="1235"/>
                  </a:lnTo>
                  <a:lnTo>
                    <a:pt x="2897" y="622"/>
                  </a:lnTo>
                  <a:cubicBezTo>
                    <a:pt x="3036" y="472"/>
                    <a:pt x="3027" y="239"/>
                    <a:pt x="2878" y="99"/>
                  </a:cubicBezTo>
                  <a:cubicBezTo>
                    <a:pt x="2807" y="34"/>
                    <a:pt x="2717" y="1"/>
                    <a:pt x="262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3"/>
          <p:cNvGrpSpPr/>
          <p:nvPr/>
        </p:nvGrpSpPr>
        <p:grpSpPr>
          <a:xfrm>
            <a:off x="1806510" y="1922031"/>
            <a:ext cx="473418" cy="585711"/>
            <a:chOff x="4734625" y="4822950"/>
            <a:chExt cx="509600" cy="630475"/>
          </a:xfrm>
        </p:grpSpPr>
        <p:sp>
          <p:nvSpPr>
            <p:cNvPr id="399" name="Google Shape;399;p33"/>
            <p:cNvSpPr/>
            <p:nvPr/>
          </p:nvSpPr>
          <p:spPr>
            <a:xfrm>
              <a:off x="4734625" y="4861150"/>
              <a:ext cx="509600" cy="592275"/>
            </a:xfrm>
            <a:custGeom>
              <a:avLst/>
              <a:gdLst/>
              <a:ahLst/>
              <a:cxnLst/>
              <a:rect l="l" t="t" r="r" b="b"/>
              <a:pathLst>
                <a:path w="20384" h="23691" extrusionOk="0">
                  <a:moveTo>
                    <a:pt x="4729" y="1821"/>
                  </a:moveTo>
                  <a:lnTo>
                    <a:pt x="4729" y="6008"/>
                  </a:lnTo>
                  <a:lnTo>
                    <a:pt x="3645" y="6008"/>
                  </a:lnTo>
                  <a:lnTo>
                    <a:pt x="3645" y="1821"/>
                  </a:lnTo>
                  <a:close/>
                  <a:moveTo>
                    <a:pt x="7684" y="738"/>
                  </a:moveTo>
                  <a:lnTo>
                    <a:pt x="7684" y="6008"/>
                  </a:lnTo>
                  <a:lnTo>
                    <a:pt x="6600" y="6008"/>
                  </a:lnTo>
                  <a:lnTo>
                    <a:pt x="6600" y="738"/>
                  </a:lnTo>
                  <a:close/>
                  <a:moveTo>
                    <a:pt x="13102" y="4186"/>
                  </a:moveTo>
                  <a:lnTo>
                    <a:pt x="13102" y="6008"/>
                  </a:lnTo>
                  <a:lnTo>
                    <a:pt x="12018" y="6008"/>
                  </a:lnTo>
                  <a:lnTo>
                    <a:pt x="12018" y="4186"/>
                  </a:lnTo>
                  <a:close/>
                  <a:moveTo>
                    <a:pt x="16056" y="2413"/>
                  </a:moveTo>
                  <a:lnTo>
                    <a:pt x="16056" y="6008"/>
                  </a:lnTo>
                  <a:lnTo>
                    <a:pt x="14974" y="6008"/>
                  </a:lnTo>
                  <a:lnTo>
                    <a:pt x="14974" y="2413"/>
                  </a:lnTo>
                  <a:close/>
                  <a:moveTo>
                    <a:pt x="6231" y="0"/>
                  </a:moveTo>
                  <a:cubicBezTo>
                    <a:pt x="6026" y="0"/>
                    <a:pt x="5862" y="165"/>
                    <a:pt x="5862" y="370"/>
                  </a:cubicBezTo>
                  <a:lnTo>
                    <a:pt x="5862" y="6009"/>
                  </a:lnTo>
                  <a:lnTo>
                    <a:pt x="5467" y="6009"/>
                  </a:lnTo>
                  <a:lnTo>
                    <a:pt x="5467" y="1453"/>
                  </a:lnTo>
                  <a:cubicBezTo>
                    <a:pt x="5467" y="1249"/>
                    <a:pt x="5302" y="1083"/>
                    <a:pt x="5098" y="1083"/>
                  </a:cubicBezTo>
                  <a:lnTo>
                    <a:pt x="3275" y="1083"/>
                  </a:lnTo>
                  <a:cubicBezTo>
                    <a:pt x="3072" y="1083"/>
                    <a:pt x="2906" y="1249"/>
                    <a:pt x="2906" y="1453"/>
                  </a:cubicBezTo>
                  <a:lnTo>
                    <a:pt x="2906" y="6176"/>
                  </a:lnTo>
                  <a:cubicBezTo>
                    <a:pt x="2526" y="6421"/>
                    <a:pt x="2173" y="6706"/>
                    <a:pt x="1854" y="7025"/>
                  </a:cubicBezTo>
                  <a:cubicBezTo>
                    <a:pt x="659" y="8220"/>
                    <a:pt x="0" y="9810"/>
                    <a:pt x="0" y="11500"/>
                  </a:cubicBezTo>
                  <a:cubicBezTo>
                    <a:pt x="0" y="13191"/>
                    <a:pt x="659" y="14780"/>
                    <a:pt x="1854" y="15976"/>
                  </a:cubicBezTo>
                  <a:cubicBezTo>
                    <a:pt x="2126" y="16249"/>
                    <a:pt x="9312" y="23286"/>
                    <a:pt x="9617" y="23586"/>
                  </a:cubicBezTo>
                  <a:cubicBezTo>
                    <a:pt x="9689" y="23655"/>
                    <a:pt x="9782" y="23691"/>
                    <a:pt x="9876" y="23691"/>
                  </a:cubicBezTo>
                  <a:cubicBezTo>
                    <a:pt x="9969" y="23691"/>
                    <a:pt x="10061" y="23656"/>
                    <a:pt x="10133" y="23586"/>
                  </a:cubicBezTo>
                  <a:cubicBezTo>
                    <a:pt x="10387" y="23339"/>
                    <a:pt x="15356" y="18508"/>
                    <a:pt x="17242" y="16669"/>
                  </a:cubicBezTo>
                  <a:cubicBezTo>
                    <a:pt x="17389" y="16527"/>
                    <a:pt x="17391" y="16290"/>
                    <a:pt x="17245" y="16145"/>
                  </a:cubicBezTo>
                  <a:cubicBezTo>
                    <a:pt x="17173" y="16073"/>
                    <a:pt x="17078" y="16037"/>
                    <a:pt x="16984" y="16037"/>
                  </a:cubicBezTo>
                  <a:cubicBezTo>
                    <a:pt x="16891" y="16037"/>
                    <a:pt x="16798" y="16072"/>
                    <a:pt x="16726" y="16142"/>
                  </a:cubicBezTo>
                  <a:cubicBezTo>
                    <a:pt x="15058" y="17767"/>
                    <a:pt x="10948" y="21762"/>
                    <a:pt x="9876" y="22806"/>
                  </a:cubicBezTo>
                  <a:cubicBezTo>
                    <a:pt x="8557" y="21514"/>
                    <a:pt x="2618" y="15696"/>
                    <a:pt x="2377" y="15454"/>
                  </a:cubicBezTo>
                  <a:cubicBezTo>
                    <a:pt x="1320" y="14398"/>
                    <a:pt x="739" y="12995"/>
                    <a:pt x="739" y="11501"/>
                  </a:cubicBezTo>
                  <a:cubicBezTo>
                    <a:pt x="739" y="10009"/>
                    <a:pt x="1320" y="8604"/>
                    <a:pt x="2377" y="7549"/>
                  </a:cubicBezTo>
                  <a:cubicBezTo>
                    <a:pt x="2681" y="7245"/>
                    <a:pt x="3019" y="6976"/>
                    <a:pt x="3386" y="6750"/>
                  </a:cubicBezTo>
                  <a:lnTo>
                    <a:pt x="8802" y="6750"/>
                  </a:lnTo>
                  <a:cubicBezTo>
                    <a:pt x="8894" y="6908"/>
                    <a:pt x="9036" y="7205"/>
                    <a:pt x="9137" y="7417"/>
                  </a:cubicBezTo>
                  <a:cubicBezTo>
                    <a:pt x="9417" y="8003"/>
                    <a:pt x="9529" y="8222"/>
                    <a:pt x="9660" y="8333"/>
                  </a:cubicBezTo>
                  <a:cubicBezTo>
                    <a:pt x="9728" y="8390"/>
                    <a:pt x="9818" y="8419"/>
                    <a:pt x="9908" y="8419"/>
                  </a:cubicBezTo>
                  <a:cubicBezTo>
                    <a:pt x="9984" y="8419"/>
                    <a:pt x="10060" y="8398"/>
                    <a:pt x="10121" y="8353"/>
                  </a:cubicBezTo>
                  <a:cubicBezTo>
                    <a:pt x="10257" y="8254"/>
                    <a:pt x="10380" y="8039"/>
                    <a:pt x="10705" y="7440"/>
                  </a:cubicBezTo>
                  <a:cubicBezTo>
                    <a:pt x="10824" y="7219"/>
                    <a:pt x="10993" y="6909"/>
                    <a:pt x="11095" y="6750"/>
                  </a:cubicBezTo>
                  <a:lnTo>
                    <a:pt x="16423" y="6750"/>
                  </a:lnTo>
                  <a:cubicBezTo>
                    <a:pt x="16788" y="6976"/>
                    <a:pt x="17127" y="7245"/>
                    <a:pt x="17431" y="7549"/>
                  </a:cubicBezTo>
                  <a:cubicBezTo>
                    <a:pt x="19348" y="9466"/>
                    <a:pt x="19578" y="12440"/>
                    <a:pt x="18124" y="14612"/>
                  </a:cubicBezTo>
                  <a:cubicBezTo>
                    <a:pt x="18015" y="14783"/>
                    <a:pt x="18064" y="15009"/>
                    <a:pt x="18233" y="15119"/>
                  </a:cubicBezTo>
                  <a:cubicBezTo>
                    <a:pt x="18296" y="15160"/>
                    <a:pt x="18366" y="15180"/>
                    <a:pt x="18436" y="15180"/>
                  </a:cubicBezTo>
                  <a:cubicBezTo>
                    <a:pt x="18555" y="15180"/>
                    <a:pt x="18671" y="15122"/>
                    <a:pt x="18742" y="15017"/>
                  </a:cubicBezTo>
                  <a:cubicBezTo>
                    <a:pt x="20384" y="12559"/>
                    <a:pt x="20121" y="9195"/>
                    <a:pt x="17954" y="7026"/>
                  </a:cubicBezTo>
                  <a:lnTo>
                    <a:pt x="17953" y="7025"/>
                  </a:lnTo>
                  <a:cubicBezTo>
                    <a:pt x="17604" y="6676"/>
                    <a:pt x="17215" y="6369"/>
                    <a:pt x="16796" y="6111"/>
                  </a:cubicBezTo>
                  <a:lnTo>
                    <a:pt x="16796" y="2044"/>
                  </a:lnTo>
                  <a:cubicBezTo>
                    <a:pt x="16796" y="1840"/>
                    <a:pt x="16630" y="1674"/>
                    <a:pt x="16426" y="1674"/>
                  </a:cubicBezTo>
                  <a:lnTo>
                    <a:pt x="14604" y="1674"/>
                  </a:lnTo>
                  <a:cubicBezTo>
                    <a:pt x="14400" y="1674"/>
                    <a:pt x="14234" y="1840"/>
                    <a:pt x="14234" y="2044"/>
                  </a:cubicBezTo>
                  <a:lnTo>
                    <a:pt x="14234" y="6008"/>
                  </a:lnTo>
                  <a:lnTo>
                    <a:pt x="13841" y="6008"/>
                  </a:lnTo>
                  <a:lnTo>
                    <a:pt x="13841" y="3817"/>
                  </a:lnTo>
                  <a:cubicBezTo>
                    <a:pt x="13841" y="3613"/>
                    <a:pt x="13675" y="3447"/>
                    <a:pt x="13471" y="3447"/>
                  </a:cubicBezTo>
                  <a:lnTo>
                    <a:pt x="11648" y="3447"/>
                  </a:lnTo>
                  <a:cubicBezTo>
                    <a:pt x="11444" y="3447"/>
                    <a:pt x="11280" y="3613"/>
                    <a:pt x="11279" y="3817"/>
                  </a:cubicBezTo>
                  <a:lnTo>
                    <a:pt x="11279" y="6008"/>
                  </a:lnTo>
                  <a:lnTo>
                    <a:pt x="10929" y="6008"/>
                  </a:lnTo>
                  <a:cubicBezTo>
                    <a:pt x="10859" y="6008"/>
                    <a:pt x="10790" y="6027"/>
                    <a:pt x="10729" y="6063"/>
                  </a:cubicBezTo>
                  <a:cubicBezTo>
                    <a:pt x="10571" y="6160"/>
                    <a:pt x="10449" y="6359"/>
                    <a:pt x="10054" y="7086"/>
                  </a:cubicBezTo>
                  <a:cubicBezTo>
                    <a:pt x="10014" y="7162"/>
                    <a:pt x="9966" y="7250"/>
                    <a:pt x="9918" y="7337"/>
                  </a:cubicBezTo>
                  <a:cubicBezTo>
                    <a:pt x="9877" y="7253"/>
                    <a:pt x="9837" y="7169"/>
                    <a:pt x="9802" y="7096"/>
                  </a:cubicBezTo>
                  <a:cubicBezTo>
                    <a:pt x="9461" y="6381"/>
                    <a:pt x="9340" y="6153"/>
                    <a:pt x="9158" y="6053"/>
                  </a:cubicBezTo>
                  <a:cubicBezTo>
                    <a:pt x="9105" y="6024"/>
                    <a:pt x="9046" y="6009"/>
                    <a:pt x="8987" y="6009"/>
                  </a:cubicBezTo>
                  <a:cubicBezTo>
                    <a:pt x="8985" y="6009"/>
                    <a:pt x="8983" y="6009"/>
                    <a:pt x="8981" y="6009"/>
                  </a:cubicBezTo>
                  <a:lnTo>
                    <a:pt x="8423" y="6009"/>
                  </a:lnTo>
                  <a:lnTo>
                    <a:pt x="8423" y="370"/>
                  </a:lnTo>
                  <a:cubicBezTo>
                    <a:pt x="8422" y="165"/>
                    <a:pt x="8257" y="0"/>
                    <a:pt x="805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807100" y="4858675"/>
              <a:ext cx="64050" cy="18475"/>
            </a:xfrm>
            <a:custGeom>
              <a:avLst/>
              <a:gdLst/>
              <a:ahLst/>
              <a:cxnLst/>
              <a:rect l="l" t="t" r="r" b="b"/>
              <a:pathLst>
                <a:path w="2562" h="739" extrusionOk="0">
                  <a:moveTo>
                    <a:pt x="369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3"/>
                    <a:pt x="166" y="738"/>
                    <a:pt x="369" y="738"/>
                  </a:cubicBezTo>
                  <a:cubicBezTo>
                    <a:pt x="371" y="738"/>
                    <a:pt x="374" y="738"/>
                    <a:pt x="376" y="738"/>
                  </a:cubicBezTo>
                  <a:lnTo>
                    <a:pt x="2199" y="738"/>
                  </a:lnTo>
                  <a:cubicBezTo>
                    <a:pt x="2400" y="735"/>
                    <a:pt x="2561" y="570"/>
                    <a:pt x="2561" y="370"/>
                  </a:cubicBezTo>
                  <a:cubicBezTo>
                    <a:pt x="2561" y="168"/>
                    <a:pt x="2400" y="3"/>
                    <a:pt x="2199" y="0"/>
                  </a:cubicBezTo>
                  <a:lnTo>
                    <a:pt x="376" y="0"/>
                  </a:lnTo>
                  <a:cubicBezTo>
                    <a:pt x="374" y="0"/>
                    <a:pt x="371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807100" y="4822950"/>
              <a:ext cx="64050" cy="18525"/>
            </a:xfrm>
            <a:custGeom>
              <a:avLst/>
              <a:gdLst/>
              <a:ahLst/>
              <a:cxnLst/>
              <a:rect l="l" t="t" r="r" b="b"/>
              <a:pathLst>
                <a:path w="2562" h="741" extrusionOk="0">
                  <a:moveTo>
                    <a:pt x="369" y="1"/>
                  </a:moveTo>
                  <a:cubicBezTo>
                    <a:pt x="166" y="1"/>
                    <a:pt x="0" y="166"/>
                    <a:pt x="0" y="370"/>
                  </a:cubicBezTo>
                  <a:cubicBezTo>
                    <a:pt x="0" y="576"/>
                    <a:pt x="167" y="740"/>
                    <a:pt x="370" y="740"/>
                  </a:cubicBezTo>
                  <a:cubicBezTo>
                    <a:pt x="372" y="740"/>
                    <a:pt x="374" y="740"/>
                    <a:pt x="376" y="740"/>
                  </a:cubicBezTo>
                  <a:lnTo>
                    <a:pt x="2199" y="740"/>
                  </a:lnTo>
                  <a:cubicBezTo>
                    <a:pt x="2400" y="736"/>
                    <a:pt x="2561" y="571"/>
                    <a:pt x="2561" y="370"/>
                  </a:cubicBezTo>
                  <a:cubicBezTo>
                    <a:pt x="2561" y="169"/>
                    <a:pt x="2400" y="5"/>
                    <a:pt x="2199" y="1"/>
                  </a:cubicBezTo>
                  <a:lnTo>
                    <a:pt x="376" y="1"/>
                  </a:lnTo>
                  <a:cubicBezTo>
                    <a:pt x="374" y="1"/>
                    <a:pt x="371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0155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2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2" y="738"/>
                  </a:cubicBezTo>
                  <a:lnTo>
                    <a:pt x="2185" y="738"/>
                  </a:lnTo>
                  <a:cubicBezTo>
                    <a:pt x="2386" y="735"/>
                    <a:pt x="2547" y="570"/>
                    <a:pt x="2547" y="370"/>
                  </a:cubicBezTo>
                  <a:cubicBezTo>
                    <a:pt x="2547" y="168"/>
                    <a:pt x="2386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0906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3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3" y="738"/>
                  </a:cubicBezTo>
                  <a:lnTo>
                    <a:pt x="2185" y="738"/>
                  </a:lnTo>
                  <a:cubicBezTo>
                    <a:pt x="2387" y="735"/>
                    <a:pt x="2547" y="570"/>
                    <a:pt x="2547" y="370"/>
                  </a:cubicBezTo>
                  <a:cubicBezTo>
                    <a:pt x="2547" y="168"/>
                    <a:pt x="2387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015550" y="4902975"/>
              <a:ext cx="63700" cy="18525"/>
            </a:xfrm>
            <a:custGeom>
              <a:avLst/>
              <a:gdLst/>
              <a:ahLst/>
              <a:cxnLst/>
              <a:rect l="l" t="t" r="r" b="b"/>
              <a:pathLst>
                <a:path w="2548" h="741" extrusionOk="0">
                  <a:moveTo>
                    <a:pt x="362" y="1"/>
                  </a:moveTo>
                  <a:cubicBezTo>
                    <a:pt x="161" y="5"/>
                    <a:pt x="0" y="169"/>
                    <a:pt x="0" y="371"/>
                  </a:cubicBezTo>
                  <a:cubicBezTo>
                    <a:pt x="0" y="572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2"/>
                    <a:pt x="2547" y="371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0155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2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1"/>
                    <a:pt x="2547" y="370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906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881325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2" y="5"/>
                    <a:pt x="0" y="169"/>
                    <a:pt x="0" y="370"/>
                  </a:cubicBezTo>
                  <a:cubicBezTo>
                    <a:pt x="0" y="571"/>
                    <a:pt x="162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7C57-7BDF-0D41-A657-CD4C8CA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00" y="2357850"/>
            <a:ext cx="6577800" cy="427800"/>
          </a:xfrm>
        </p:spPr>
        <p:txBody>
          <a:bodyPr/>
          <a:lstStyle/>
          <a:p>
            <a:r>
              <a:rPr lang="en-US" sz="3600" dirty="0"/>
              <a:t>BIG, BAD, DATA?</a:t>
            </a:r>
          </a:p>
        </p:txBody>
      </p:sp>
    </p:spTree>
    <p:extLst>
      <p:ext uri="{BB962C8B-B14F-4D97-AF65-F5344CB8AC3E}">
        <p14:creationId xmlns:p14="http://schemas.microsoft.com/office/powerpoint/2010/main" val="348897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8D8AA726-9B56-0A4A-8CA2-3D6754C8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4" y="301258"/>
            <a:ext cx="8565672" cy="1231209"/>
          </a:xfrm>
        </p:spPr>
        <p:txBody>
          <a:bodyPr/>
          <a:lstStyle/>
          <a:p>
            <a:r>
              <a:rPr lang="en-US" sz="2800" dirty="0"/>
              <a:t>SAMPLE SIZES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373E94-A416-E74C-9FAD-9C0E505F1D1A}"/>
              </a:ext>
            </a:extLst>
          </p:cNvPr>
          <p:cNvSpPr txBox="1">
            <a:spLocks/>
          </p:cNvSpPr>
          <p:nvPr/>
        </p:nvSpPr>
        <p:spPr>
          <a:xfrm>
            <a:off x="0" y="1636967"/>
            <a:ext cx="7882744" cy="281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algn="r"/>
            <a:r>
              <a:rPr lang="en-US" sz="1400" dirty="0"/>
              <a:t>A  5 second music sample was chosen from the following genres: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  <a:p>
            <a:pPr lvl="1" algn="r"/>
            <a:r>
              <a:rPr lang="en-US" sz="1400" b="1" dirty="0"/>
              <a:t>blues, classical, country, disco, hip-hop, jazz, metal, pop, reggae, and rock</a:t>
            </a:r>
          </a:p>
          <a:p>
            <a:pPr lvl="1" algn="r"/>
            <a:endParaRPr lang="en-US" sz="1400" b="1" dirty="0"/>
          </a:p>
          <a:p>
            <a:pPr lvl="1" algn="r"/>
            <a:endParaRPr lang="en-US" sz="1400" dirty="0"/>
          </a:p>
          <a:p>
            <a:pPr lvl="1" algn="r"/>
            <a:r>
              <a:rPr lang="en-US" sz="1400" dirty="0"/>
              <a:t>The initial size of the sample was 30 second clips but had be trimmed down due to time and storage constraints.</a:t>
            </a:r>
          </a:p>
          <a:p>
            <a:pPr lvl="1" algn="r"/>
            <a:r>
              <a:rPr lang="en-US" sz="1400" dirty="0"/>
              <a:t> </a:t>
            </a:r>
          </a:p>
          <a:p>
            <a:pPr lvl="1" algn="r"/>
            <a:r>
              <a:rPr lang="en-US" sz="1400" dirty="0"/>
              <a:t>10 genres with 100 clips for each =  1000 clips took an estimate of  7 hours to fully download.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5E0A39-7755-9A44-9CFB-A3595127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7" y="553697"/>
            <a:ext cx="8014526" cy="1151989"/>
          </a:xfrm>
        </p:spPr>
        <p:txBody>
          <a:bodyPr/>
          <a:lstStyle/>
          <a:p>
            <a:r>
              <a:rPr lang="en-US" sz="2800" dirty="0"/>
              <a:t>FINDING THAT CLOSE ENOUGH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F94EB-1665-3F46-98C6-751E1F3CD76F}"/>
              </a:ext>
            </a:extLst>
          </p:cNvPr>
          <p:cNvSpPr txBox="1">
            <a:spLocks/>
          </p:cNvSpPr>
          <p:nvPr/>
        </p:nvSpPr>
        <p:spPr>
          <a:xfrm>
            <a:off x="564737" y="1515243"/>
            <a:ext cx="8014526" cy="288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165100" indent="0">
              <a:buNone/>
            </a:pPr>
            <a:r>
              <a:rPr lang="en-US" sz="1400" dirty="0"/>
              <a:t>We used 3 models and 5 test samples. </a:t>
            </a:r>
          </a:p>
          <a:p>
            <a:pPr lvl="1"/>
            <a:r>
              <a:rPr lang="en-US" sz="1400" dirty="0"/>
              <a:t>Neural Network returned Jazz for each sample</a:t>
            </a:r>
          </a:p>
          <a:p>
            <a:pPr lvl="1"/>
            <a:r>
              <a:rPr lang="en-US" sz="1400" dirty="0"/>
              <a:t>K Nearest Neighbor returned Pop for each sample</a:t>
            </a:r>
          </a:p>
          <a:p>
            <a:pPr lvl="1"/>
            <a:r>
              <a:rPr lang="en-US" sz="1400" dirty="0"/>
              <a:t>SVC predicted a different genre each time it was ran but did not predict the correct genre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DOES IT WORK?</a:t>
            </a:r>
          </a:p>
        </p:txBody>
      </p:sp>
      <p:grpSp>
        <p:nvGrpSpPr>
          <p:cNvPr id="413" name="Google Shape;413;p34"/>
          <p:cNvGrpSpPr/>
          <p:nvPr/>
        </p:nvGrpSpPr>
        <p:grpSpPr>
          <a:xfrm>
            <a:off x="1178187" y="1392018"/>
            <a:ext cx="1539205" cy="3058846"/>
            <a:chOff x="1178187" y="1392018"/>
            <a:chExt cx="1539205" cy="3058846"/>
          </a:xfrm>
        </p:grpSpPr>
        <p:sp>
          <p:nvSpPr>
            <p:cNvPr id="414" name="Google Shape;414;p34"/>
            <p:cNvSpPr/>
            <p:nvPr/>
          </p:nvSpPr>
          <p:spPr>
            <a:xfrm>
              <a:off x="11781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2804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3647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4"/>
          <p:cNvSpPr/>
          <p:nvPr/>
        </p:nvSpPr>
        <p:spPr>
          <a:xfrm>
            <a:off x="25477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25961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4"/>
          <p:cNvGrpSpPr/>
          <p:nvPr/>
        </p:nvGrpSpPr>
        <p:grpSpPr>
          <a:xfrm>
            <a:off x="2925137" y="1392018"/>
            <a:ext cx="1539205" cy="3058846"/>
            <a:chOff x="2925137" y="1392018"/>
            <a:chExt cx="1539205" cy="3058846"/>
          </a:xfrm>
        </p:grpSpPr>
        <p:sp>
          <p:nvSpPr>
            <p:cNvPr id="420" name="Google Shape;420;p34"/>
            <p:cNvSpPr/>
            <p:nvPr/>
          </p:nvSpPr>
          <p:spPr>
            <a:xfrm>
              <a:off x="29251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0273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1116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4"/>
          <p:cNvSpPr/>
          <p:nvPr/>
        </p:nvSpPr>
        <p:spPr>
          <a:xfrm>
            <a:off x="429474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43431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4"/>
          <p:cNvGrpSpPr/>
          <p:nvPr/>
        </p:nvGrpSpPr>
        <p:grpSpPr>
          <a:xfrm>
            <a:off x="4672087" y="1392018"/>
            <a:ext cx="1539205" cy="3058846"/>
            <a:chOff x="4672087" y="1392018"/>
            <a:chExt cx="1539205" cy="3058846"/>
          </a:xfrm>
        </p:grpSpPr>
        <p:sp>
          <p:nvSpPr>
            <p:cNvPr id="426" name="Google Shape;426;p34"/>
            <p:cNvSpPr/>
            <p:nvPr/>
          </p:nvSpPr>
          <p:spPr>
            <a:xfrm>
              <a:off x="46720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8586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4"/>
          <p:cNvSpPr/>
          <p:nvPr/>
        </p:nvSpPr>
        <p:spPr>
          <a:xfrm>
            <a:off x="60416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60900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419037" y="1392018"/>
            <a:ext cx="1539205" cy="3058846"/>
            <a:chOff x="6419037" y="1392018"/>
            <a:chExt cx="1539205" cy="3058846"/>
          </a:xfrm>
        </p:grpSpPr>
        <p:sp>
          <p:nvSpPr>
            <p:cNvPr id="432" name="Google Shape;432;p34"/>
            <p:cNvSpPr/>
            <p:nvPr/>
          </p:nvSpPr>
          <p:spPr>
            <a:xfrm>
              <a:off x="64190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6055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788648" y="2068378"/>
              <a:ext cx="109266" cy="109281"/>
            </a:xfrm>
            <a:custGeom>
              <a:avLst/>
              <a:gdLst/>
              <a:ahLst/>
              <a:cxnLst/>
              <a:rect l="l" t="t" r="r" b="b"/>
              <a:pathLst>
                <a:path w="7484" h="7485" extrusionOk="0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4"/>
          <p:cNvSpPr/>
          <p:nvPr/>
        </p:nvSpPr>
        <p:spPr>
          <a:xfrm>
            <a:off x="78370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>
            <a:off x="1618003" y="1907641"/>
            <a:ext cx="554292" cy="418935"/>
            <a:chOff x="4421450" y="3274525"/>
            <a:chExt cx="630450" cy="476550"/>
          </a:xfrm>
        </p:grpSpPr>
        <p:sp>
          <p:nvSpPr>
            <p:cNvPr id="438" name="Google Shape;438;p34"/>
            <p:cNvSpPr/>
            <p:nvPr/>
          </p:nvSpPr>
          <p:spPr>
            <a:xfrm>
              <a:off x="4613400" y="3455500"/>
              <a:ext cx="246950" cy="245075"/>
            </a:xfrm>
            <a:custGeom>
              <a:avLst/>
              <a:gdLst/>
              <a:ahLst/>
              <a:cxnLst/>
              <a:rect l="l" t="t" r="r" b="b"/>
              <a:pathLst>
                <a:path w="9878" h="9803" extrusionOk="0">
                  <a:moveTo>
                    <a:pt x="4955" y="1"/>
                  </a:moveTo>
                  <a:cubicBezTo>
                    <a:pt x="2220" y="1"/>
                    <a:pt x="1" y="2254"/>
                    <a:pt x="56" y="5001"/>
                  </a:cubicBezTo>
                  <a:cubicBezTo>
                    <a:pt x="107" y="7605"/>
                    <a:pt x="2220" y="9732"/>
                    <a:pt x="4824" y="9801"/>
                  </a:cubicBezTo>
                  <a:cubicBezTo>
                    <a:pt x="4870" y="9802"/>
                    <a:pt x="4916" y="9802"/>
                    <a:pt x="4962" y="9802"/>
                  </a:cubicBezTo>
                  <a:cubicBezTo>
                    <a:pt x="5995" y="9802"/>
                    <a:pt x="7003" y="9474"/>
                    <a:pt x="7839" y="8862"/>
                  </a:cubicBezTo>
                  <a:cubicBezTo>
                    <a:pt x="8021" y="8729"/>
                    <a:pt x="8040" y="8466"/>
                    <a:pt x="7881" y="8307"/>
                  </a:cubicBezTo>
                  <a:cubicBezTo>
                    <a:pt x="7879" y="8306"/>
                    <a:pt x="7878" y="8303"/>
                    <a:pt x="7876" y="8302"/>
                  </a:cubicBezTo>
                  <a:cubicBezTo>
                    <a:pt x="7805" y="8231"/>
                    <a:pt x="7712" y="8195"/>
                    <a:pt x="7618" y="8195"/>
                  </a:cubicBezTo>
                  <a:cubicBezTo>
                    <a:pt x="7542" y="8195"/>
                    <a:pt x="7466" y="8219"/>
                    <a:pt x="7400" y="8266"/>
                  </a:cubicBezTo>
                  <a:cubicBezTo>
                    <a:pt x="6692" y="8784"/>
                    <a:pt x="5838" y="9063"/>
                    <a:pt x="4960" y="9063"/>
                  </a:cubicBezTo>
                  <a:cubicBezTo>
                    <a:pt x="4958" y="9063"/>
                    <a:pt x="4957" y="9063"/>
                    <a:pt x="4955" y="9063"/>
                  </a:cubicBezTo>
                  <a:cubicBezTo>
                    <a:pt x="2585" y="9063"/>
                    <a:pt x="672" y="7072"/>
                    <a:pt x="800" y="4675"/>
                  </a:cubicBezTo>
                  <a:cubicBezTo>
                    <a:pt x="912" y="2565"/>
                    <a:pt x="2618" y="858"/>
                    <a:pt x="4729" y="745"/>
                  </a:cubicBezTo>
                  <a:cubicBezTo>
                    <a:pt x="4805" y="741"/>
                    <a:pt x="4880" y="739"/>
                    <a:pt x="4955" y="739"/>
                  </a:cubicBezTo>
                  <a:cubicBezTo>
                    <a:pt x="7250" y="739"/>
                    <a:pt x="9118" y="2606"/>
                    <a:pt x="9118" y="4902"/>
                  </a:cubicBezTo>
                  <a:cubicBezTo>
                    <a:pt x="9118" y="5546"/>
                    <a:pt x="8967" y="6182"/>
                    <a:pt x="8678" y="6758"/>
                  </a:cubicBezTo>
                  <a:cubicBezTo>
                    <a:pt x="8609" y="6898"/>
                    <a:pt x="8637" y="7067"/>
                    <a:pt x="8748" y="7178"/>
                  </a:cubicBezTo>
                  <a:lnTo>
                    <a:pt x="8754" y="7184"/>
                  </a:lnTo>
                  <a:cubicBezTo>
                    <a:pt x="8827" y="7256"/>
                    <a:pt x="8920" y="7290"/>
                    <a:pt x="9012" y="7290"/>
                  </a:cubicBezTo>
                  <a:cubicBezTo>
                    <a:pt x="9145" y="7290"/>
                    <a:pt x="9277" y="7218"/>
                    <a:pt x="9342" y="7084"/>
                  </a:cubicBezTo>
                  <a:cubicBezTo>
                    <a:pt x="9702" y="6364"/>
                    <a:pt x="9878" y="5565"/>
                    <a:pt x="9854" y="4759"/>
                  </a:cubicBezTo>
                  <a:cubicBezTo>
                    <a:pt x="9780" y="2159"/>
                    <a:pt x="7651" y="53"/>
                    <a:pt x="5051" y="2"/>
                  </a:cubicBezTo>
                  <a:cubicBezTo>
                    <a:pt x="5019" y="1"/>
                    <a:pt x="4987" y="1"/>
                    <a:pt x="495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421600" y="3274525"/>
              <a:ext cx="630300" cy="476550"/>
            </a:xfrm>
            <a:custGeom>
              <a:avLst/>
              <a:gdLst/>
              <a:ahLst/>
              <a:cxnLst/>
              <a:rect l="l" t="t" r="r" b="b"/>
              <a:pathLst>
                <a:path w="25212" h="19062" extrusionOk="0">
                  <a:moveTo>
                    <a:pt x="17561" y="739"/>
                  </a:moveTo>
                  <a:cubicBezTo>
                    <a:pt x="17733" y="739"/>
                    <a:pt x="17872" y="878"/>
                    <a:pt x="17872" y="1051"/>
                  </a:cubicBezTo>
                  <a:lnTo>
                    <a:pt x="17872" y="1179"/>
                  </a:lnTo>
                  <a:lnTo>
                    <a:pt x="13785" y="1179"/>
                  </a:lnTo>
                  <a:lnTo>
                    <a:pt x="13785" y="1052"/>
                  </a:lnTo>
                  <a:cubicBezTo>
                    <a:pt x="13785" y="880"/>
                    <a:pt x="13924" y="740"/>
                    <a:pt x="14097" y="740"/>
                  </a:cubicBezTo>
                  <a:lnTo>
                    <a:pt x="14097" y="739"/>
                  </a:lnTo>
                  <a:close/>
                  <a:moveTo>
                    <a:pt x="10812" y="1823"/>
                  </a:moveTo>
                  <a:cubicBezTo>
                    <a:pt x="10985" y="1823"/>
                    <a:pt x="11124" y="1962"/>
                    <a:pt x="11125" y="2135"/>
                  </a:cubicBezTo>
                  <a:lnTo>
                    <a:pt x="11125" y="2263"/>
                  </a:lnTo>
                  <a:lnTo>
                    <a:pt x="7037" y="2263"/>
                  </a:lnTo>
                  <a:lnTo>
                    <a:pt x="7037" y="2135"/>
                  </a:lnTo>
                  <a:cubicBezTo>
                    <a:pt x="7037" y="1962"/>
                    <a:pt x="7176" y="1823"/>
                    <a:pt x="7350" y="1823"/>
                  </a:cubicBezTo>
                  <a:close/>
                  <a:moveTo>
                    <a:pt x="17872" y="1919"/>
                  </a:moveTo>
                  <a:lnTo>
                    <a:pt x="17872" y="2988"/>
                  </a:lnTo>
                  <a:cubicBezTo>
                    <a:pt x="17872" y="3161"/>
                    <a:pt x="17733" y="3300"/>
                    <a:pt x="17561" y="3300"/>
                  </a:cubicBezTo>
                  <a:lnTo>
                    <a:pt x="14097" y="3300"/>
                  </a:lnTo>
                  <a:cubicBezTo>
                    <a:pt x="13924" y="3300"/>
                    <a:pt x="13785" y="3161"/>
                    <a:pt x="13785" y="2988"/>
                  </a:cubicBezTo>
                  <a:lnTo>
                    <a:pt x="13785" y="1919"/>
                  </a:lnTo>
                  <a:close/>
                  <a:moveTo>
                    <a:pt x="11125" y="3002"/>
                  </a:moveTo>
                  <a:lnTo>
                    <a:pt x="11125" y="4071"/>
                  </a:lnTo>
                  <a:cubicBezTo>
                    <a:pt x="11125" y="4244"/>
                    <a:pt x="10986" y="4384"/>
                    <a:pt x="10814" y="4384"/>
                  </a:cubicBezTo>
                  <a:lnTo>
                    <a:pt x="7350" y="4384"/>
                  </a:lnTo>
                  <a:cubicBezTo>
                    <a:pt x="7176" y="4384"/>
                    <a:pt x="7037" y="4244"/>
                    <a:pt x="7037" y="4071"/>
                  </a:cubicBezTo>
                  <a:lnTo>
                    <a:pt x="7037" y="3002"/>
                  </a:lnTo>
                  <a:close/>
                  <a:moveTo>
                    <a:pt x="7439" y="8522"/>
                  </a:moveTo>
                  <a:cubicBezTo>
                    <a:pt x="7340" y="8662"/>
                    <a:pt x="7247" y="8809"/>
                    <a:pt x="7160" y="8958"/>
                  </a:cubicBezTo>
                  <a:lnTo>
                    <a:pt x="1915" y="8958"/>
                  </a:lnTo>
                  <a:lnTo>
                    <a:pt x="1914" y="8704"/>
                  </a:lnTo>
                  <a:cubicBezTo>
                    <a:pt x="1914" y="8604"/>
                    <a:pt x="1996" y="8522"/>
                    <a:pt x="2097" y="8522"/>
                  </a:cubicBezTo>
                  <a:close/>
                  <a:moveTo>
                    <a:pt x="24344" y="10737"/>
                  </a:moveTo>
                  <a:cubicBezTo>
                    <a:pt x="24415" y="10737"/>
                    <a:pt x="24472" y="10795"/>
                    <a:pt x="24472" y="10867"/>
                  </a:cubicBezTo>
                  <a:lnTo>
                    <a:pt x="24472" y="11193"/>
                  </a:lnTo>
                  <a:lnTo>
                    <a:pt x="18885" y="11193"/>
                  </a:lnTo>
                  <a:cubicBezTo>
                    <a:pt x="18862" y="11039"/>
                    <a:pt x="18833" y="10888"/>
                    <a:pt x="18799" y="10737"/>
                  </a:cubicBezTo>
                  <a:close/>
                  <a:moveTo>
                    <a:pt x="6790" y="9696"/>
                  </a:moveTo>
                  <a:cubicBezTo>
                    <a:pt x="6464" y="10470"/>
                    <a:pt x="6297" y="11302"/>
                    <a:pt x="6298" y="12142"/>
                  </a:cubicBezTo>
                  <a:cubicBezTo>
                    <a:pt x="6298" y="12249"/>
                    <a:pt x="6301" y="12355"/>
                    <a:pt x="6306" y="12461"/>
                  </a:cubicBezTo>
                  <a:lnTo>
                    <a:pt x="2097" y="12461"/>
                  </a:lnTo>
                  <a:cubicBezTo>
                    <a:pt x="1996" y="12461"/>
                    <a:pt x="1914" y="12379"/>
                    <a:pt x="1914" y="12279"/>
                  </a:cubicBezTo>
                  <a:lnTo>
                    <a:pt x="1914" y="9696"/>
                  </a:lnTo>
                  <a:close/>
                  <a:moveTo>
                    <a:pt x="24472" y="11932"/>
                  </a:moveTo>
                  <a:lnTo>
                    <a:pt x="24472" y="14796"/>
                  </a:lnTo>
                  <a:cubicBezTo>
                    <a:pt x="24472" y="14866"/>
                    <a:pt x="24415" y="14924"/>
                    <a:pt x="24343" y="14924"/>
                  </a:cubicBezTo>
                  <a:lnTo>
                    <a:pt x="18311" y="14924"/>
                  </a:lnTo>
                  <a:cubicBezTo>
                    <a:pt x="18736" y="14059"/>
                    <a:pt x="18957" y="13107"/>
                    <a:pt x="18956" y="12142"/>
                  </a:cubicBezTo>
                  <a:cubicBezTo>
                    <a:pt x="18956" y="12072"/>
                    <a:pt x="18954" y="12002"/>
                    <a:pt x="18952" y="11932"/>
                  </a:cubicBezTo>
                  <a:close/>
                  <a:moveTo>
                    <a:pt x="12627" y="6552"/>
                  </a:moveTo>
                  <a:cubicBezTo>
                    <a:pt x="15509" y="6552"/>
                    <a:pt x="17887" y="8742"/>
                    <a:pt x="18185" y="11545"/>
                  </a:cubicBezTo>
                  <a:cubicBezTo>
                    <a:pt x="18185" y="11551"/>
                    <a:pt x="18184" y="11557"/>
                    <a:pt x="18184" y="11563"/>
                  </a:cubicBezTo>
                  <a:cubicBezTo>
                    <a:pt x="18184" y="11592"/>
                    <a:pt x="18189" y="11622"/>
                    <a:pt x="18195" y="11651"/>
                  </a:cubicBezTo>
                  <a:cubicBezTo>
                    <a:pt x="18209" y="11812"/>
                    <a:pt x="18217" y="11976"/>
                    <a:pt x="18217" y="12142"/>
                  </a:cubicBezTo>
                  <a:cubicBezTo>
                    <a:pt x="18217" y="15224"/>
                    <a:pt x="15709" y="17732"/>
                    <a:pt x="12627" y="17732"/>
                  </a:cubicBezTo>
                  <a:cubicBezTo>
                    <a:pt x="9544" y="17732"/>
                    <a:pt x="7037" y="15224"/>
                    <a:pt x="7037" y="12142"/>
                  </a:cubicBezTo>
                  <a:cubicBezTo>
                    <a:pt x="7037" y="9059"/>
                    <a:pt x="9544" y="6552"/>
                    <a:pt x="12627" y="6552"/>
                  </a:cubicBezTo>
                  <a:close/>
                  <a:moveTo>
                    <a:pt x="14097" y="1"/>
                  </a:moveTo>
                  <a:cubicBezTo>
                    <a:pt x="13517" y="2"/>
                    <a:pt x="13047" y="472"/>
                    <a:pt x="13045" y="1052"/>
                  </a:cubicBezTo>
                  <a:lnTo>
                    <a:pt x="13045" y="2988"/>
                  </a:lnTo>
                  <a:cubicBezTo>
                    <a:pt x="13047" y="3568"/>
                    <a:pt x="13517" y="4039"/>
                    <a:pt x="14097" y="4039"/>
                  </a:cubicBezTo>
                  <a:lnTo>
                    <a:pt x="14784" y="4039"/>
                  </a:lnTo>
                  <a:lnTo>
                    <a:pt x="14784" y="6190"/>
                  </a:lnTo>
                  <a:cubicBezTo>
                    <a:pt x="14086" y="5937"/>
                    <a:pt x="13357" y="5811"/>
                    <a:pt x="12628" y="5811"/>
                  </a:cubicBezTo>
                  <a:cubicBezTo>
                    <a:pt x="11799" y="5811"/>
                    <a:pt x="10970" y="5974"/>
                    <a:pt x="10192" y="6299"/>
                  </a:cubicBezTo>
                  <a:lnTo>
                    <a:pt x="10192" y="5122"/>
                  </a:lnTo>
                  <a:lnTo>
                    <a:pt x="10812" y="5122"/>
                  </a:lnTo>
                  <a:cubicBezTo>
                    <a:pt x="11394" y="5121"/>
                    <a:pt x="11864" y="4651"/>
                    <a:pt x="11864" y="4071"/>
                  </a:cubicBezTo>
                  <a:lnTo>
                    <a:pt x="11864" y="2135"/>
                  </a:lnTo>
                  <a:cubicBezTo>
                    <a:pt x="11864" y="1554"/>
                    <a:pt x="11394" y="1083"/>
                    <a:pt x="10812" y="1083"/>
                  </a:cubicBezTo>
                  <a:lnTo>
                    <a:pt x="7350" y="1083"/>
                  </a:lnTo>
                  <a:cubicBezTo>
                    <a:pt x="6769" y="1083"/>
                    <a:pt x="6298" y="1554"/>
                    <a:pt x="6298" y="2135"/>
                  </a:cubicBezTo>
                  <a:lnTo>
                    <a:pt x="6298" y="4071"/>
                  </a:lnTo>
                  <a:cubicBezTo>
                    <a:pt x="6298" y="4651"/>
                    <a:pt x="6769" y="5121"/>
                    <a:pt x="7350" y="5122"/>
                  </a:cubicBezTo>
                  <a:lnTo>
                    <a:pt x="9453" y="5122"/>
                  </a:lnTo>
                  <a:lnTo>
                    <a:pt x="9453" y="6667"/>
                  </a:lnTo>
                  <a:cubicBezTo>
                    <a:pt x="8933" y="6970"/>
                    <a:pt x="8457" y="7345"/>
                    <a:pt x="8043" y="7781"/>
                  </a:cubicBezTo>
                  <a:lnTo>
                    <a:pt x="3245" y="7781"/>
                  </a:lnTo>
                  <a:lnTo>
                    <a:pt x="3245" y="6846"/>
                  </a:lnTo>
                  <a:lnTo>
                    <a:pt x="5388" y="6846"/>
                  </a:lnTo>
                  <a:cubicBezTo>
                    <a:pt x="5589" y="6842"/>
                    <a:pt x="5750" y="6678"/>
                    <a:pt x="5750" y="6476"/>
                  </a:cubicBezTo>
                  <a:cubicBezTo>
                    <a:pt x="5750" y="6276"/>
                    <a:pt x="5589" y="6111"/>
                    <a:pt x="5388" y="6107"/>
                  </a:cubicBezTo>
                  <a:lnTo>
                    <a:pt x="364" y="6107"/>
                  </a:lnTo>
                  <a:cubicBezTo>
                    <a:pt x="162" y="6111"/>
                    <a:pt x="1" y="6276"/>
                    <a:pt x="1" y="6476"/>
                  </a:cubicBezTo>
                  <a:cubicBezTo>
                    <a:pt x="1" y="6678"/>
                    <a:pt x="162" y="6842"/>
                    <a:pt x="364" y="6846"/>
                  </a:cubicBezTo>
                  <a:lnTo>
                    <a:pt x="2506" y="6846"/>
                  </a:lnTo>
                  <a:lnTo>
                    <a:pt x="2506" y="7781"/>
                  </a:lnTo>
                  <a:lnTo>
                    <a:pt x="2097" y="7781"/>
                  </a:lnTo>
                  <a:cubicBezTo>
                    <a:pt x="1588" y="7783"/>
                    <a:pt x="1176" y="8195"/>
                    <a:pt x="1175" y="8703"/>
                  </a:cubicBezTo>
                  <a:lnTo>
                    <a:pt x="1175" y="12278"/>
                  </a:lnTo>
                  <a:cubicBezTo>
                    <a:pt x="1176" y="12786"/>
                    <a:pt x="1588" y="13199"/>
                    <a:pt x="2097" y="13199"/>
                  </a:cubicBezTo>
                  <a:lnTo>
                    <a:pt x="2506" y="13199"/>
                  </a:lnTo>
                  <a:lnTo>
                    <a:pt x="2506" y="18322"/>
                  </a:lnTo>
                  <a:lnTo>
                    <a:pt x="1446" y="18322"/>
                  </a:lnTo>
                  <a:cubicBezTo>
                    <a:pt x="1243" y="18322"/>
                    <a:pt x="1078" y="18488"/>
                    <a:pt x="1078" y="18691"/>
                  </a:cubicBezTo>
                  <a:cubicBezTo>
                    <a:pt x="1078" y="18895"/>
                    <a:pt x="1243" y="19060"/>
                    <a:pt x="1446" y="19060"/>
                  </a:cubicBezTo>
                  <a:lnTo>
                    <a:pt x="4402" y="19060"/>
                  </a:lnTo>
                  <a:cubicBezTo>
                    <a:pt x="4606" y="19060"/>
                    <a:pt x="4771" y="18895"/>
                    <a:pt x="4771" y="18691"/>
                  </a:cubicBezTo>
                  <a:cubicBezTo>
                    <a:pt x="4771" y="18488"/>
                    <a:pt x="4606" y="18322"/>
                    <a:pt x="4402" y="18322"/>
                  </a:cubicBezTo>
                  <a:lnTo>
                    <a:pt x="3244" y="18322"/>
                  </a:lnTo>
                  <a:lnTo>
                    <a:pt x="3244" y="13199"/>
                  </a:lnTo>
                  <a:lnTo>
                    <a:pt x="6388" y="13199"/>
                  </a:lnTo>
                  <a:cubicBezTo>
                    <a:pt x="6694" y="15015"/>
                    <a:pt x="7776" y="16569"/>
                    <a:pt x="9279" y="17509"/>
                  </a:cubicBezTo>
                  <a:lnTo>
                    <a:pt x="8373" y="18433"/>
                  </a:lnTo>
                  <a:cubicBezTo>
                    <a:pt x="8231" y="18579"/>
                    <a:pt x="8233" y="18812"/>
                    <a:pt x="8379" y="18955"/>
                  </a:cubicBezTo>
                  <a:cubicBezTo>
                    <a:pt x="8451" y="19026"/>
                    <a:pt x="8545" y="19062"/>
                    <a:pt x="8638" y="19062"/>
                  </a:cubicBezTo>
                  <a:cubicBezTo>
                    <a:pt x="8734" y="19062"/>
                    <a:pt x="8829" y="19025"/>
                    <a:pt x="8901" y="18951"/>
                  </a:cubicBezTo>
                  <a:lnTo>
                    <a:pt x="9953" y="17877"/>
                  </a:lnTo>
                  <a:cubicBezTo>
                    <a:pt x="10800" y="18273"/>
                    <a:pt x="11714" y="18471"/>
                    <a:pt x="12627" y="18471"/>
                  </a:cubicBezTo>
                  <a:cubicBezTo>
                    <a:pt x="13540" y="18471"/>
                    <a:pt x="14453" y="18273"/>
                    <a:pt x="15300" y="17877"/>
                  </a:cubicBezTo>
                  <a:lnTo>
                    <a:pt x="16353" y="18951"/>
                  </a:lnTo>
                  <a:cubicBezTo>
                    <a:pt x="16425" y="19024"/>
                    <a:pt x="16520" y="19061"/>
                    <a:pt x="16616" y="19061"/>
                  </a:cubicBezTo>
                  <a:cubicBezTo>
                    <a:pt x="16710" y="19061"/>
                    <a:pt x="16804" y="19026"/>
                    <a:pt x="16876" y="18955"/>
                  </a:cubicBezTo>
                  <a:cubicBezTo>
                    <a:pt x="17021" y="18812"/>
                    <a:pt x="17023" y="18578"/>
                    <a:pt x="16880" y="18433"/>
                  </a:cubicBezTo>
                  <a:lnTo>
                    <a:pt x="15975" y="17509"/>
                  </a:lnTo>
                  <a:cubicBezTo>
                    <a:pt x="16734" y="17034"/>
                    <a:pt x="17385" y="16404"/>
                    <a:pt x="17884" y="15661"/>
                  </a:cubicBezTo>
                  <a:cubicBezTo>
                    <a:pt x="17895" y="15661"/>
                    <a:pt x="17905" y="15662"/>
                    <a:pt x="17916" y="15662"/>
                  </a:cubicBezTo>
                  <a:lnTo>
                    <a:pt x="20976" y="15662"/>
                  </a:lnTo>
                  <a:lnTo>
                    <a:pt x="20976" y="18322"/>
                  </a:lnTo>
                  <a:lnTo>
                    <a:pt x="19917" y="18322"/>
                  </a:lnTo>
                  <a:cubicBezTo>
                    <a:pt x="19713" y="18322"/>
                    <a:pt x="19547" y="18488"/>
                    <a:pt x="19547" y="18691"/>
                  </a:cubicBezTo>
                  <a:cubicBezTo>
                    <a:pt x="19547" y="18895"/>
                    <a:pt x="19713" y="19061"/>
                    <a:pt x="19917" y="19061"/>
                  </a:cubicBezTo>
                  <a:lnTo>
                    <a:pt x="22872" y="19061"/>
                  </a:lnTo>
                  <a:cubicBezTo>
                    <a:pt x="23076" y="19061"/>
                    <a:pt x="23241" y="18895"/>
                    <a:pt x="23241" y="18691"/>
                  </a:cubicBezTo>
                  <a:cubicBezTo>
                    <a:pt x="23241" y="18488"/>
                    <a:pt x="23076" y="18322"/>
                    <a:pt x="22872" y="18322"/>
                  </a:cubicBezTo>
                  <a:lnTo>
                    <a:pt x="21715" y="18322"/>
                  </a:lnTo>
                  <a:lnTo>
                    <a:pt x="21715" y="15662"/>
                  </a:lnTo>
                  <a:lnTo>
                    <a:pt x="24343" y="15662"/>
                  </a:lnTo>
                  <a:cubicBezTo>
                    <a:pt x="24822" y="15661"/>
                    <a:pt x="25210" y="15273"/>
                    <a:pt x="25212" y="14795"/>
                  </a:cubicBezTo>
                  <a:lnTo>
                    <a:pt x="25212" y="10866"/>
                  </a:lnTo>
                  <a:cubicBezTo>
                    <a:pt x="25210" y="10387"/>
                    <a:pt x="24822" y="9999"/>
                    <a:pt x="24344" y="9998"/>
                  </a:cubicBezTo>
                  <a:lnTo>
                    <a:pt x="21715" y="9998"/>
                  </a:lnTo>
                  <a:lnTo>
                    <a:pt x="21715" y="8078"/>
                  </a:lnTo>
                  <a:lnTo>
                    <a:pt x="23857" y="8078"/>
                  </a:lnTo>
                  <a:cubicBezTo>
                    <a:pt x="23859" y="8078"/>
                    <a:pt x="23861" y="8078"/>
                    <a:pt x="23863" y="8078"/>
                  </a:cubicBezTo>
                  <a:cubicBezTo>
                    <a:pt x="24067" y="8078"/>
                    <a:pt x="24234" y="7914"/>
                    <a:pt x="24234" y="7708"/>
                  </a:cubicBezTo>
                  <a:cubicBezTo>
                    <a:pt x="24234" y="7504"/>
                    <a:pt x="24068" y="7339"/>
                    <a:pt x="23865" y="7339"/>
                  </a:cubicBezTo>
                  <a:cubicBezTo>
                    <a:pt x="23863" y="7339"/>
                    <a:pt x="23860" y="7339"/>
                    <a:pt x="23857" y="7339"/>
                  </a:cubicBezTo>
                  <a:lnTo>
                    <a:pt x="18833" y="7339"/>
                  </a:lnTo>
                  <a:cubicBezTo>
                    <a:pt x="18631" y="7343"/>
                    <a:pt x="18471" y="7507"/>
                    <a:pt x="18471" y="7708"/>
                  </a:cubicBezTo>
                  <a:cubicBezTo>
                    <a:pt x="18471" y="7909"/>
                    <a:pt x="18631" y="8074"/>
                    <a:pt x="18833" y="8078"/>
                  </a:cubicBezTo>
                  <a:lnTo>
                    <a:pt x="20976" y="8078"/>
                  </a:lnTo>
                  <a:lnTo>
                    <a:pt x="20976" y="9998"/>
                  </a:lnTo>
                  <a:lnTo>
                    <a:pt x="18582" y="9998"/>
                  </a:lnTo>
                  <a:cubicBezTo>
                    <a:pt x="18037" y="8493"/>
                    <a:pt x="16943" y="7249"/>
                    <a:pt x="15522" y="6513"/>
                  </a:cubicBezTo>
                  <a:lnTo>
                    <a:pt x="15522" y="4039"/>
                  </a:lnTo>
                  <a:lnTo>
                    <a:pt x="17561" y="4039"/>
                  </a:lnTo>
                  <a:cubicBezTo>
                    <a:pt x="18141" y="4038"/>
                    <a:pt x="18611" y="3568"/>
                    <a:pt x="18612" y="2988"/>
                  </a:cubicBezTo>
                  <a:lnTo>
                    <a:pt x="18612" y="1052"/>
                  </a:lnTo>
                  <a:cubicBezTo>
                    <a:pt x="18611" y="472"/>
                    <a:pt x="18141" y="2"/>
                    <a:pt x="17561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421450" y="3379175"/>
              <a:ext cx="144075" cy="36950"/>
            </a:xfrm>
            <a:custGeom>
              <a:avLst/>
              <a:gdLst/>
              <a:ahLst/>
              <a:cxnLst/>
              <a:rect l="l" t="t" r="r" b="b"/>
              <a:pathLst>
                <a:path w="5763" h="1478" extrusionOk="0">
                  <a:moveTo>
                    <a:pt x="2432" y="1"/>
                  </a:moveTo>
                  <a:cubicBezTo>
                    <a:pt x="2231" y="5"/>
                    <a:pt x="2070" y="168"/>
                    <a:pt x="2070" y="370"/>
                  </a:cubicBezTo>
                  <a:cubicBezTo>
                    <a:pt x="2070" y="572"/>
                    <a:pt x="2231" y="735"/>
                    <a:pt x="2432" y="740"/>
                  </a:cubicBezTo>
                  <a:lnTo>
                    <a:pt x="370" y="740"/>
                  </a:lnTo>
                  <a:cubicBezTo>
                    <a:pt x="165" y="740"/>
                    <a:pt x="0" y="904"/>
                    <a:pt x="0" y="1108"/>
                  </a:cubicBezTo>
                  <a:cubicBezTo>
                    <a:pt x="0" y="1313"/>
                    <a:pt x="165" y="1478"/>
                    <a:pt x="370" y="1478"/>
                  </a:cubicBezTo>
                  <a:lnTo>
                    <a:pt x="5393" y="1478"/>
                  </a:lnTo>
                  <a:cubicBezTo>
                    <a:pt x="5597" y="1478"/>
                    <a:pt x="5763" y="1313"/>
                    <a:pt x="5763" y="1108"/>
                  </a:cubicBezTo>
                  <a:cubicBezTo>
                    <a:pt x="5763" y="904"/>
                    <a:pt x="5597" y="740"/>
                    <a:pt x="5393" y="740"/>
                  </a:cubicBezTo>
                  <a:lnTo>
                    <a:pt x="3330" y="740"/>
                  </a:lnTo>
                  <a:cubicBezTo>
                    <a:pt x="3532" y="735"/>
                    <a:pt x="3693" y="572"/>
                    <a:pt x="3693" y="370"/>
                  </a:cubicBezTo>
                  <a:cubicBezTo>
                    <a:pt x="3693" y="168"/>
                    <a:pt x="3532" y="5"/>
                    <a:pt x="333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883175" y="3409950"/>
              <a:ext cx="144075" cy="37000"/>
            </a:xfrm>
            <a:custGeom>
              <a:avLst/>
              <a:gdLst/>
              <a:ahLst/>
              <a:cxnLst/>
              <a:rect l="l" t="t" r="r" b="b"/>
              <a:pathLst>
                <a:path w="5763" h="1480" extrusionOk="0">
                  <a:moveTo>
                    <a:pt x="2427" y="1"/>
                  </a:moveTo>
                  <a:cubicBezTo>
                    <a:pt x="2223" y="1"/>
                    <a:pt x="2056" y="165"/>
                    <a:pt x="2056" y="370"/>
                  </a:cubicBezTo>
                  <a:cubicBezTo>
                    <a:pt x="2056" y="572"/>
                    <a:pt x="2217" y="736"/>
                    <a:pt x="2417" y="740"/>
                  </a:cubicBezTo>
                  <a:lnTo>
                    <a:pt x="370" y="740"/>
                  </a:lnTo>
                  <a:cubicBezTo>
                    <a:pt x="166" y="740"/>
                    <a:pt x="0" y="906"/>
                    <a:pt x="0" y="1109"/>
                  </a:cubicBezTo>
                  <a:cubicBezTo>
                    <a:pt x="0" y="1313"/>
                    <a:pt x="166" y="1479"/>
                    <a:pt x="370" y="1479"/>
                  </a:cubicBezTo>
                  <a:lnTo>
                    <a:pt x="5394" y="1479"/>
                  </a:lnTo>
                  <a:cubicBezTo>
                    <a:pt x="5598" y="1479"/>
                    <a:pt x="5763" y="1313"/>
                    <a:pt x="5763" y="1109"/>
                  </a:cubicBezTo>
                  <a:cubicBezTo>
                    <a:pt x="5763" y="906"/>
                    <a:pt x="5598" y="740"/>
                    <a:pt x="5394" y="740"/>
                  </a:cubicBezTo>
                  <a:lnTo>
                    <a:pt x="3347" y="740"/>
                  </a:lnTo>
                  <a:cubicBezTo>
                    <a:pt x="3546" y="736"/>
                    <a:pt x="3708" y="572"/>
                    <a:pt x="3708" y="370"/>
                  </a:cubicBezTo>
                  <a:cubicBezTo>
                    <a:pt x="3708" y="165"/>
                    <a:pt x="3541" y="1"/>
                    <a:pt x="3337" y="1"/>
                  </a:cubicBezTo>
                  <a:cubicBezTo>
                    <a:pt x="3335" y="1"/>
                    <a:pt x="3333" y="1"/>
                    <a:pt x="3331" y="1"/>
                  </a:cubicBezTo>
                  <a:lnTo>
                    <a:pt x="2433" y="1"/>
                  </a:lnTo>
                  <a:cubicBezTo>
                    <a:pt x="2431" y="1"/>
                    <a:pt x="2429" y="1"/>
                    <a:pt x="24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728050" y="3493700"/>
              <a:ext cx="93600" cy="93425"/>
            </a:xfrm>
            <a:custGeom>
              <a:avLst/>
              <a:gdLst/>
              <a:ahLst/>
              <a:cxnLst/>
              <a:rect l="l" t="t" r="r" b="b"/>
              <a:pathLst>
                <a:path w="3744" h="3737" extrusionOk="0">
                  <a:moveTo>
                    <a:pt x="369" y="0"/>
                  </a:moveTo>
                  <a:cubicBezTo>
                    <a:pt x="165" y="0"/>
                    <a:pt x="0" y="166"/>
                    <a:pt x="0" y="370"/>
                  </a:cubicBezTo>
                  <a:cubicBezTo>
                    <a:pt x="0" y="574"/>
                    <a:pt x="165" y="739"/>
                    <a:pt x="369" y="739"/>
                  </a:cubicBezTo>
                  <a:cubicBezTo>
                    <a:pt x="1822" y="739"/>
                    <a:pt x="3004" y="1921"/>
                    <a:pt x="3004" y="3374"/>
                  </a:cubicBezTo>
                  <a:cubicBezTo>
                    <a:pt x="3009" y="3575"/>
                    <a:pt x="3172" y="3737"/>
                    <a:pt x="3374" y="3737"/>
                  </a:cubicBezTo>
                  <a:cubicBezTo>
                    <a:pt x="3574" y="3737"/>
                    <a:pt x="3739" y="3575"/>
                    <a:pt x="3743" y="3374"/>
                  </a:cubicBezTo>
                  <a:cubicBezTo>
                    <a:pt x="3743" y="1513"/>
                    <a:pt x="2230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3364953" y="1860525"/>
            <a:ext cx="554292" cy="513167"/>
          </a:xfrm>
          <a:custGeom>
            <a:avLst/>
            <a:gdLst/>
            <a:ahLst/>
            <a:cxnLst/>
            <a:rect l="l" t="t" r="r" b="b"/>
            <a:pathLst>
              <a:path w="25218" h="23347" extrusionOk="0">
                <a:moveTo>
                  <a:pt x="10639" y="751"/>
                </a:moveTo>
                <a:cubicBezTo>
                  <a:pt x="11206" y="751"/>
                  <a:pt x="11667" y="1207"/>
                  <a:pt x="11674" y="1774"/>
                </a:cubicBezTo>
                <a:lnTo>
                  <a:pt x="11674" y="5664"/>
                </a:lnTo>
                <a:lnTo>
                  <a:pt x="9604" y="5664"/>
                </a:lnTo>
                <a:lnTo>
                  <a:pt x="9604" y="1774"/>
                </a:lnTo>
                <a:cubicBezTo>
                  <a:pt x="9611" y="1207"/>
                  <a:pt x="10072" y="751"/>
                  <a:pt x="10639" y="751"/>
                </a:cubicBezTo>
                <a:close/>
                <a:moveTo>
                  <a:pt x="13446" y="5049"/>
                </a:moveTo>
                <a:cubicBezTo>
                  <a:pt x="13855" y="5049"/>
                  <a:pt x="14226" y="5290"/>
                  <a:pt x="14392" y="5664"/>
                </a:cubicBezTo>
                <a:lnTo>
                  <a:pt x="12501" y="5664"/>
                </a:lnTo>
                <a:cubicBezTo>
                  <a:pt x="12667" y="5290"/>
                  <a:pt x="13038" y="5049"/>
                  <a:pt x="13446" y="5049"/>
                </a:cubicBezTo>
                <a:close/>
                <a:moveTo>
                  <a:pt x="8866" y="6157"/>
                </a:moveTo>
                <a:lnTo>
                  <a:pt x="8866" y="9161"/>
                </a:lnTo>
                <a:lnTo>
                  <a:pt x="7142" y="9161"/>
                </a:lnTo>
                <a:lnTo>
                  <a:pt x="7142" y="6157"/>
                </a:lnTo>
                <a:close/>
                <a:moveTo>
                  <a:pt x="21628" y="6157"/>
                </a:moveTo>
                <a:cubicBezTo>
                  <a:pt x="21843" y="6157"/>
                  <a:pt x="22017" y="6330"/>
                  <a:pt x="22017" y="6544"/>
                </a:cubicBezTo>
                <a:lnTo>
                  <a:pt x="22017" y="8774"/>
                </a:lnTo>
                <a:cubicBezTo>
                  <a:pt x="22017" y="8987"/>
                  <a:pt x="21843" y="9161"/>
                  <a:pt x="21630" y="9161"/>
                </a:cubicBezTo>
                <a:lnTo>
                  <a:pt x="17897" y="9161"/>
                </a:lnTo>
                <a:cubicBezTo>
                  <a:pt x="17982" y="8950"/>
                  <a:pt x="18027" y="8725"/>
                  <a:pt x="18027" y="8496"/>
                </a:cubicBezTo>
                <a:lnTo>
                  <a:pt x="18027" y="6157"/>
                </a:lnTo>
                <a:close/>
                <a:moveTo>
                  <a:pt x="14192" y="9210"/>
                </a:moveTo>
                <a:cubicBezTo>
                  <a:pt x="13998" y="9414"/>
                  <a:pt x="13729" y="9529"/>
                  <a:pt x="13446" y="9530"/>
                </a:cubicBezTo>
                <a:cubicBezTo>
                  <a:pt x="13351" y="9530"/>
                  <a:pt x="13255" y="9516"/>
                  <a:pt x="13163" y="9490"/>
                </a:cubicBezTo>
                <a:cubicBezTo>
                  <a:pt x="13051" y="9389"/>
                  <a:pt x="12933" y="9296"/>
                  <a:pt x="12810" y="9210"/>
                </a:cubicBezTo>
                <a:close/>
                <a:moveTo>
                  <a:pt x="16252" y="5049"/>
                </a:moveTo>
                <a:cubicBezTo>
                  <a:pt x="16300" y="5049"/>
                  <a:pt x="16348" y="5052"/>
                  <a:pt x="16397" y="5059"/>
                </a:cubicBezTo>
                <a:cubicBezTo>
                  <a:pt x="16908" y="5130"/>
                  <a:pt x="17289" y="5567"/>
                  <a:pt x="17288" y="6083"/>
                </a:cubicBezTo>
                <a:lnTo>
                  <a:pt x="17288" y="8497"/>
                </a:lnTo>
                <a:cubicBezTo>
                  <a:pt x="17289" y="8961"/>
                  <a:pt x="16978" y="9370"/>
                  <a:pt x="16529" y="9493"/>
                </a:cubicBezTo>
                <a:cubicBezTo>
                  <a:pt x="16438" y="9519"/>
                  <a:pt x="16345" y="9531"/>
                  <a:pt x="16254" y="9531"/>
                </a:cubicBezTo>
                <a:cubicBezTo>
                  <a:pt x="15897" y="9531"/>
                  <a:pt x="15556" y="9344"/>
                  <a:pt x="15367" y="9026"/>
                </a:cubicBezTo>
                <a:cubicBezTo>
                  <a:pt x="15989" y="8717"/>
                  <a:pt x="16375" y="8074"/>
                  <a:pt x="16352" y="7378"/>
                </a:cubicBezTo>
                <a:cubicBezTo>
                  <a:pt x="16329" y="6684"/>
                  <a:pt x="15902" y="6066"/>
                  <a:pt x="15260" y="5800"/>
                </a:cubicBezTo>
                <a:cubicBezTo>
                  <a:pt x="15387" y="5351"/>
                  <a:pt x="15797" y="5049"/>
                  <a:pt x="16252" y="5049"/>
                </a:cubicBezTo>
                <a:close/>
                <a:moveTo>
                  <a:pt x="6083" y="5566"/>
                </a:moveTo>
                <a:cubicBezTo>
                  <a:pt x="6260" y="5566"/>
                  <a:pt x="6403" y="5709"/>
                  <a:pt x="6403" y="5887"/>
                </a:cubicBezTo>
                <a:lnTo>
                  <a:pt x="6403" y="9432"/>
                </a:lnTo>
                <a:cubicBezTo>
                  <a:pt x="6403" y="9609"/>
                  <a:pt x="6260" y="9752"/>
                  <a:pt x="6083" y="9752"/>
                </a:cubicBezTo>
                <a:cubicBezTo>
                  <a:pt x="5906" y="9752"/>
                  <a:pt x="5763" y="9609"/>
                  <a:pt x="5763" y="9432"/>
                </a:cubicBezTo>
                <a:lnTo>
                  <a:pt x="5763" y="5887"/>
                </a:lnTo>
                <a:cubicBezTo>
                  <a:pt x="5763" y="5709"/>
                  <a:pt x="5906" y="5566"/>
                  <a:pt x="6083" y="5566"/>
                </a:cubicBezTo>
                <a:close/>
                <a:moveTo>
                  <a:pt x="3227" y="5171"/>
                </a:moveTo>
                <a:cubicBezTo>
                  <a:pt x="3906" y="5171"/>
                  <a:pt x="4555" y="5449"/>
                  <a:pt x="5025" y="5940"/>
                </a:cubicBezTo>
                <a:lnTo>
                  <a:pt x="5025" y="9377"/>
                </a:lnTo>
                <a:cubicBezTo>
                  <a:pt x="4555" y="9867"/>
                  <a:pt x="3905" y="10145"/>
                  <a:pt x="3227" y="10147"/>
                </a:cubicBezTo>
                <a:cubicBezTo>
                  <a:pt x="1855" y="10147"/>
                  <a:pt x="740" y="9030"/>
                  <a:pt x="740" y="7659"/>
                </a:cubicBezTo>
                <a:cubicBezTo>
                  <a:pt x="740" y="6288"/>
                  <a:pt x="1855" y="5171"/>
                  <a:pt x="3227" y="5171"/>
                </a:cubicBezTo>
                <a:close/>
                <a:moveTo>
                  <a:pt x="18635" y="21375"/>
                </a:moveTo>
                <a:cubicBezTo>
                  <a:pt x="18638" y="21375"/>
                  <a:pt x="18640" y="21375"/>
                  <a:pt x="18643" y="21375"/>
                </a:cubicBezTo>
                <a:lnTo>
                  <a:pt x="20144" y="21375"/>
                </a:lnTo>
                <a:lnTo>
                  <a:pt x="20144" y="22607"/>
                </a:lnTo>
                <a:lnTo>
                  <a:pt x="18643" y="22607"/>
                </a:lnTo>
                <a:cubicBezTo>
                  <a:pt x="18640" y="22607"/>
                  <a:pt x="18638" y="22607"/>
                  <a:pt x="18635" y="22607"/>
                </a:cubicBezTo>
                <a:cubicBezTo>
                  <a:pt x="18294" y="22607"/>
                  <a:pt x="18017" y="22332"/>
                  <a:pt x="18017" y="21991"/>
                </a:cubicBezTo>
                <a:cubicBezTo>
                  <a:pt x="18017" y="21650"/>
                  <a:pt x="18294" y="21375"/>
                  <a:pt x="18635" y="21375"/>
                </a:cubicBezTo>
                <a:close/>
                <a:moveTo>
                  <a:pt x="10638" y="0"/>
                </a:moveTo>
                <a:cubicBezTo>
                  <a:pt x="9661" y="0"/>
                  <a:pt x="8866" y="796"/>
                  <a:pt x="8866" y="1774"/>
                </a:cubicBezTo>
                <a:lnTo>
                  <a:pt x="8866" y="5418"/>
                </a:lnTo>
                <a:lnTo>
                  <a:pt x="7032" y="5418"/>
                </a:lnTo>
                <a:cubicBezTo>
                  <a:pt x="6843" y="5032"/>
                  <a:pt x="6464" y="4826"/>
                  <a:pt x="6082" y="4826"/>
                </a:cubicBezTo>
                <a:cubicBezTo>
                  <a:pt x="5795" y="4826"/>
                  <a:pt x="5507" y="4941"/>
                  <a:pt x="5294" y="5182"/>
                </a:cubicBezTo>
                <a:cubicBezTo>
                  <a:pt x="4714" y="4698"/>
                  <a:pt x="3982" y="4433"/>
                  <a:pt x="3227" y="4433"/>
                </a:cubicBezTo>
                <a:cubicBezTo>
                  <a:pt x="1447" y="4433"/>
                  <a:pt x="0" y="5880"/>
                  <a:pt x="0" y="7658"/>
                </a:cubicBezTo>
                <a:cubicBezTo>
                  <a:pt x="0" y="9438"/>
                  <a:pt x="1447" y="10885"/>
                  <a:pt x="3227" y="10885"/>
                </a:cubicBezTo>
                <a:cubicBezTo>
                  <a:pt x="3982" y="10885"/>
                  <a:pt x="4713" y="10619"/>
                  <a:pt x="5294" y="10135"/>
                </a:cubicBezTo>
                <a:cubicBezTo>
                  <a:pt x="5496" y="10363"/>
                  <a:pt x="5784" y="10491"/>
                  <a:pt x="6084" y="10491"/>
                </a:cubicBezTo>
                <a:cubicBezTo>
                  <a:pt x="6131" y="10491"/>
                  <a:pt x="6178" y="10488"/>
                  <a:pt x="6225" y="10481"/>
                </a:cubicBezTo>
                <a:cubicBezTo>
                  <a:pt x="6574" y="10434"/>
                  <a:pt x="6877" y="10216"/>
                  <a:pt x="7032" y="9900"/>
                </a:cubicBezTo>
                <a:lnTo>
                  <a:pt x="8940" y="9900"/>
                </a:lnTo>
                <a:cubicBezTo>
                  <a:pt x="9390" y="12757"/>
                  <a:pt x="11870" y="14948"/>
                  <a:pt x="14851" y="14948"/>
                </a:cubicBezTo>
                <a:cubicBezTo>
                  <a:pt x="14853" y="14948"/>
                  <a:pt x="14855" y="14948"/>
                  <a:pt x="14857" y="14948"/>
                </a:cubicBezTo>
                <a:cubicBezTo>
                  <a:pt x="15957" y="14948"/>
                  <a:pt x="17036" y="14643"/>
                  <a:pt x="17976" y="14068"/>
                </a:cubicBezTo>
                <a:cubicBezTo>
                  <a:pt x="18149" y="13963"/>
                  <a:pt x="18204" y="13737"/>
                  <a:pt x="18098" y="13565"/>
                </a:cubicBezTo>
                <a:cubicBezTo>
                  <a:pt x="18029" y="13451"/>
                  <a:pt x="17908" y="13388"/>
                  <a:pt x="17784" y="13388"/>
                </a:cubicBezTo>
                <a:cubicBezTo>
                  <a:pt x="17720" y="13388"/>
                  <a:pt x="17654" y="13405"/>
                  <a:pt x="17594" y="13442"/>
                </a:cubicBezTo>
                <a:cubicBezTo>
                  <a:pt x="16780" y="13939"/>
                  <a:pt x="15844" y="14204"/>
                  <a:pt x="14890" y="14209"/>
                </a:cubicBezTo>
                <a:cubicBezTo>
                  <a:pt x="14877" y="14209"/>
                  <a:pt x="14864" y="14209"/>
                  <a:pt x="14851" y="14209"/>
                </a:cubicBezTo>
                <a:cubicBezTo>
                  <a:pt x="11962" y="14209"/>
                  <a:pt x="9605" y="11796"/>
                  <a:pt x="9605" y="8902"/>
                </a:cubicBezTo>
                <a:lnTo>
                  <a:pt x="9605" y="6403"/>
                </a:lnTo>
                <a:lnTo>
                  <a:pt x="14554" y="6403"/>
                </a:lnTo>
                <a:cubicBezTo>
                  <a:pt x="15115" y="6403"/>
                  <a:pt x="15592" y="6837"/>
                  <a:pt x="15613" y="7398"/>
                </a:cubicBezTo>
                <a:cubicBezTo>
                  <a:pt x="15635" y="7984"/>
                  <a:pt x="15166" y="8472"/>
                  <a:pt x="14579" y="8472"/>
                </a:cubicBezTo>
                <a:lnTo>
                  <a:pt x="11071" y="8472"/>
                </a:lnTo>
                <a:cubicBezTo>
                  <a:pt x="10898" y="8472"/>
                  <a:pt x="10740" y="8585"/>
                  <a:pt x="10699" y="8752"/>
                </a:cubicBezTo>
                <a:cubicBezTo>
                  <a:pt x="10649" y="8956"/>
                  <a:pt x="10777" y="9161"/>
                  <a:pt x="10983" y="9203"/>
                </a:cubicBezTo>
                <a:cubicBezTo>
                  <a:pt x="10989" y="9204"/>
                  <a:pt x="11610" y="9336"/>
                  <a:pt x="12213" y="9703"/>
                </a:cubicBezTo>
                <a:cubicBezTo>
                  <a:pt x="12963" y="10161"/>
                  <a:pt x="13345" y="10763"/>
                  <a:pt x="13348" y="11494"/>
                </a:cubicBezTo>
                <a:cubicBezTo>
                  <a:pt x="13348" y="11692"/>
                  <a:pt x="13504" y="11862"/>
                  <a:pt x="13702" y="11870"/>
                </a:cubicBezTo>
                <a:cubicBezTo>
                  <a:pt x="13707" y="11871"/>
                  <a:pt x="13712" y="11871"/>
                  <a:pt x="13717" y="11871"/>
                </a:cubicBezTo>
                <a:cubicBezTo>
                  <a:pt x="13920" y="11871"/>
                  <a:pt x="14087" y="11706"/>
                  <a:pt x="14087" y="11502"/>
                </a:cubicBezTo>
                <a:cubicBezTo>
                  <a:pt x="14087" y="11045"/>
                  <a:pt x="13977" y="10622"/>
                  <a:pt x="13768" y="10240"/>
                </a:cubicBezTo>
                <a:cubicBezTo>
                  <a:pt x="14198" y="10161"/>
                  <a:pt x="14583" y="9925"/>
                  <a:pt x="14850" y="9578"/>
                </a:cubicBezTo>
                <a:cubicBezTo>
                  <a:pt x="15198" y="10032"/>
                  <a:pt x="15724" y="10270"/>
                  <a:pt x="16255" y="10270"/>
                </a:cubicBezTo>
                <a:cubicBezTo>
                  <a:pt x="16633" y="10270"/>
                  <a:pt x="17013" y="10150"/>
                  <a:pt x="17335" y="9901"/>
                </a:cubicBezTo>
                <a:lnTo>
                  <a:pt x="20013" y="9901"/>
                </a:lnTo>
                <a:cubicBezTo>
                  <a:pt x="19872" y="10694"/>
                  <a:pt x="19548" y="11444"/>
                  <a:pt x="19069" y="12092"/>
                </a:cubicBezTo>
                <a:cubicBezTo>
                  <a:pt x="18963" y="12236"/>
                  <a:pt x="18978" y="12436"/>
                  <a:pt x="19105" y="12563"/>
                </a:cubicBezTo>
                <a:lnTo>
                  <a:pt x="19110" y="12568"/>
                </a:lnTo>
                <a:cubicBezTo>
                  <a:pt x="19181" y="12639"/>
                  <a:pt x="19274" y="12674"/>
                  <a:pt x="19366" y="12674"/>
                </a:cubicBezTo>
                <a:cubicBezTo>
                  <a:pt x="19478" y="12674"/>
                  <a:pt x="19589" y="12623"/>
                  <a:pt x="19660" y="12525"/>
                </a:cubicBezTo>
                <a:cubicBezTo>
                  <a:pt x="20234" y="11752"/>
                  <a:pt x="20611" y="10851"/>
                  <a:pt x="20761" y="9901"/>
                </a:cubicBezTo>
                <a:lnTo>
                  <a:pt x="21628" y="9901"/>
                </a:lnTo>
                <a:cubicBezTo>
                  <a:pt x="22251" y="9900"/>
                  <a:pt x="22755" y="9396"/>
                  <a:pt x="22755" y="8775"/>
                </a:cubicBezTo>
                <a:lnTo>
                  <a:pt x="22755" y="8029"/>
                </a:lnTo>
                <a:lnTo>
                  <a:pt x="24060" y="8029"/>
                </a:lnTo>
                <a:cubicBezTo>
                  <a:pt x="24291" y="8029"/>
                  <a:pt x="24479" y="8217"/>
                  <a:pt x="24479" y="8448"/>
                </a:cubicBezTo>
                <a:lnTo>
                  <a:pt x="24479" y="17411"/>
                </a:lnTo>
                <a:cubicBezTo>
                  <a:pt x="24479" y="18050"/>
                  <a:pt x="23961" y="18569"/>
                  <a:pt x="23322" y="18569"/>
                </a:cubicBezTo>
                <a:lnTo>
                  <a:pt x="6808" y="18569"/>
                </a:lnTo>
                <a:cubicBezTo>
                  <a:pt x="5773" y="18569"/>
                  <a:pt x="4901" y="19384"/>
                  <a:pt x="4876" y="20420"/>
                </a:cubicBezTo>
                <a:cubicBezTo>
                  <a:pt x="4851" y="21486"/>
                  <a:pt x="5712" y="22362"/>
                  <a:pt x="6773" y="22362"/>
                </a:cubicBezTo>
                <a:lnTo>
                  <a:pt x="17339" y="22362"/>
                </a:lnTo>
                <a:cubicBezTo>
                  <a:pt x="17506" y="22944"/>
                  <a:pt x="18037" y="23345"/>
                  <a:pt x="18643" y="23346"/>
                </a:cubicBezTo>
                <a:lnTo>
                  <a:pt x="20514" y="23346"/>
                </a:lnTo>
                <a:cubicBezTo>
                  <a:pt x="20718" y="23346"/>
                  <a:pt x="20884" y="23181"/>
                  <a:pt x="20884" y="22977"/>
                </a:cubicBezTo>
                <a:lnTo>
                  <a:pt x="20884" y="22362"/>
                </a:lnTo>
                <a:lnTo>
                  <a:pt x="21434" y="22362"/>
                </a:lnTo>
                <a:cubicBezTo>
                  <a:pt x="21637" y="22362"/>
                  <a:pt x="21813" y="22206"/>
                  <a:pt x="21819" y="22003"/>
                </a:cubicBezTo>
                <a:cubicBezTo>
                  <a:pt x="21826" y="21795"/>
                  <a:pt x="21658" y="21622"/>
                  <a:pt x="21450" y="21622"/>
                </a:cubicBezTo>
                <a:lnTo>
                  <a:pt x="20884" y="21622"/>
                </a:lnTo>
                <a:lnTo>
                  <a:pt x="20884" y="21007"/>
                </a:lnTo>
                <a:cubicBezTo>
                  <a:pt x="20884" y="20802"/>
                  <a:pt x="20718" y="20638"/>
                  <a:pt x="20514" y="20638"/>
                </a:cubicBezTo>
                <a:lnTo>
                  <a:pt x="18643" y="20638"/>
                </a:lnTo>
                <a:cubicBezTo>
                  <a:pt x="18037" y="20639"/>
                  <a:pt x="17506" y="21040"/>
                  <a:pt x="17339" y="21622"/>
                </a:cubicBezTo>
                <a:lnTo>
                  <a:pt x="6799" y="21622"/>
                </a:lnTo>
                <a:cubicBezTo>
                  <a:pt x="6151" y="21622"/>
                  <a:pt x="5605" y="21092"/>
                  <a:pt x="5616" y="20446"/>
                </a:cubicBezTo>
                <a:cubicBezTo>
                  <a:pt x="5627" y="19815"/>
                  <a:pt x="6141" y="19309"/>
                  <a:pt x="6773" y="19308"/>
                </a:cubicBezTo>
                <a:lnTo>
                  <a:pt x="23322" y="19308"/>
                </a:lnTo>
                <a:cubicBezTo>
                  <a:pt x="24359" y="19308"/>
                  <a:pt x="25204" y="18470"/>
                  <a:pt x="25217" y="17437"/>
                </a:cubicBezTo>
                <a:lnTo>
                  <a:pt x="25218" y="17437"/>
                </a:lnTo>
                <a:lnTo>
                  <a:pt x="25218" y="8447"/>
                </a:lnTo>
                <a:cubicBezTo>
                  <a:pt x="25218" y="7808"/>
                  <a:pt x="24700" y="7290"/>
                  <a:pt x="24060" y="7290"/>
                </a:cubicBezTo>
                <a:lnTo>
                  <a:pt x="22755" y="7290"/>
                </a:lnTo>
                <a:lnTo>
                  <a:pt x="22755" y="6544"/>
                </a:lnTo>
                <a:cubicBezTo>
                  <a:pt x="22755" y="5923"/>
                  <a:pt x="22251" y="5418"/>
                  <a:pt x="21628" y="5418"/>
                </a:cubicBezTo>
                <a:lnTo>
                  <a:pt x="20834" y="5418"/>
                </a:lnTo>
                <a:lnTo>
                  <a:pt x="20834" y="4786"/>
                </a:lnTo>
                <a:cubicBezTo>
                  <a:pt x="20834" y="4583"/>
                  <a:pt x="20669" y="4417"/>
                  <a:pt x="20465" y="4417"/>
                </a:cubicBezTo>
                <a:cubicBezTo>
                  <a:pt x="20261" y="4417"/>
                  <a:pt x="20095" y="4583"/>
                  <a:pt x="20095" y="4786"/>
                </a:cubicBezTo>
                <a:lnTo>
                  <a:pt x="20095" y="5418"/>
                </a:lnTo>
                <a:lnTo>
                  <a:pt x="18027" y="5418"/>
                </a:lnTo>
                <a:lnTo>
                  <a:pt x="18027" y="1799"/>
                </a:lnTo>
                <a:cubicBezTo>
                  <a:pt x="18027" y="1238"/>
                  <a:pt x="18461" y="761"/>
                  <a:pt x="19021" y="740"/>
                </a:cubicBezTo>
                <a:cubicBezTo>
                  <a:pt x="19035" y="740"/>
                  <a:pt x="19048" y="739"/>
                  <a:pt x="19061" y="739"/>
                </a:cubicBezTo>
                <a:cubicBezTo>
                  <a:pt x="19629" y="739"/>
                  <a:pt x="20094" y="1200"/>
                  <a:pt x="20095" y="1774"/>
                </a:cubicBezTo>
                <a:lnTo>
                  <a:pt x="20095" y="2636"/>
                </a:lnTo>
                <a:cubicBezTo>
                  <a:pt x="20095" y="2840"/>
                  <a:pt x="20260" y="3005"/>
                  <a:pt x="20464" y="3005"/>
                </a:cubicBezTo>
                <a:cubicBezTo>
                  <a:pt x="20668" y="3005"/>
                  <a:pt x="20834" y="2840"/>
                  <a:pt x="20834" y="2636"/>
                </a:cubicBezTo>
                <a:lnTo>
                  <a:pt x="20834" y="1806"/>
                </a:lnTo>
                <a:cubicBezTo>
                  <a:pt x="20834" y="838"/>
                  <a:pt x="20071" y="24"/>
                  <a:pt x="19103" y="1"/>
                </a:cubicBezTo>
                <a:cubicBezTo>
                  <a:pt x="19089" y="1"/>
                  <a:pt x="19074" y="0"/>
                  <a:pt x="19060" y="0"/>
                </a:cubicBezTo>
                <a:cubicBezTo>
                  <a:pt x="18083" y="0"/>
                  <a:pt x="17288" y="796"/>
                  <a:pt x="17288" y="1774"/>
                </a:cubicBezTo>
                <a:lnTo>
                  <a:pt x="17288" y="4644"/>
                </a:lnTo>
                <a:cubicBezTo>
                  <a:pt x="16975" y="4418"/>
                  <a:pt x="16613" y="4309"/>
                  <a:pt x="16254" y="4309"/>
                </a:cubicBezTo>
                <a:cubicBezTo>
                  <a:pt x="15723" y="4309"/>
                  <a:pt x="15197" y="4548"/>
                  <a:pt x="14850" y="5001"/>
                </a:cubicBezTo>
                <a:cubicBezTo>
                  <a:pt x="14502" y="4549"/>
                  <a:pt x="13977" y="4310"/>
                  <a:pt x="13445" y="4310"/>
                </a:cubicBezTo>
                <a:cubicBezTo>
                  <a:pt x="13086" y="4310"/>
                  <a:pt x="12724" y="4418"/>
                  <a:pt x="12412" y="4644"/>
                </a:cubicBezTo>
                <a:lnTo>
                  <a:pt x="12412" y="1806"/>
                </a:lnTo>
                <a:cubicBezTo>
                  <a:pt x="12412" y="838"/>
                  <a:pt x="11650" y="24"/>
                  <a:pt x="10681" y="1"/>
                </a:cubicBezTo>
                <a:cubicBezTo>
                  <a:pt x="10667" y="1"/>
                  <a:pt x="10652" y="0"/>
                  <a:pt x="10638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4"/>
          <p:cNvGrpSpPr/>
          <p:nvPr/>
        </p:nvGrpSpPr>
        <p:grpSpPr>
          <a:xfrm>
            <a:off x="5069936" y="1918246"/>
            <a:ext cx="638225" cy="397725"/>
            <a:chOff x="2651325" y="4880500"/>
            <a:chExt cx="638225" cy="397725"/>
          </a:xfrm>
        </p:grpSpPr>
        <p:sp>
          <p:nvSpPr>
            <p:cNvPr id="445" name="Google Shape;445;p34"/>
            <p:cNvSpPr/>
            <p:nvPr/>
          </p:nvSpPr>
          <p:spPr>
            <a:xfrm>
              <a:off x="2651325" y="4880500"/>
              <a:ext cx="638225" cy="397725"/>
            </a:xfrm>
            <a:custGeom>
              <a:avLst/>
              <a:gdLst/>
              <a:ahLst/>
              <a:cxnLst/>
              <a:rect l="l" t="t" r="r" b="b"/>
              <a:pathLst>
                <a:path w="25529" h="15909" extrusionOk="0">
                  <a:moveTo>
                    <a:pt x="7896" y="748"/>
                  </a:moveTo>
                  <a:lnTo>
                    <a:pt x="7896" y="4552"/>
                  </a:lnTo>
                  <a:cubicBezTo>
                    <a:pt x="6751" y="4676"/>
                    <a:pt x="5772" y="5366"/>
                    <a:pt x="5249" y="6336"/>
                  </a:cubicBezTo>
                  <a:lnTo>
                    <a:pt x="2080" y="4244"/>
                  </a:lnTo>
                  <a:cubicBezTo>
                    <a:pt x="3282" y="2244"/>
                    <a:pt x="5427" y="874"/>
                    <a:pt x="7896" y="748"/>
                  </a:cubicBezTo>
                  <a:close/>
                  <a:moveTo>
                    <a:pt x="7896" y="7232"/>
                  </a:moveTo>
                  <a:lnTo>
                    <a:pt x="7896" y="8677"/>
                  </a:lnTo>
                  <a:cubicBezTo>
                    <a:pt x="7623" y="8539"/>
                    <a:pt x="7452" y="8260"/>
                    <a:pt x="7452" y="7955"/>
                  </a:cubicBezTo>
                  <a:cubicBezTo>
                    <a:pt x="7452" y="7649"/>
                    <a:pt x="7623" y="7370"/>
                    <a:pt x="7896" y="7232"/>
                  </a:cubicBezTo>
                  <a:close/>
                  <a:moveTo>
                    <a:pt x="7896" y="5297"/>
                  </a:moveTo>
                  <a:lnTo>
                    <a:pt x="7896" y="6449"/>
                  </a:lnTo>
                  <a:cubicBezTo>
                    <a:pt x="7201" y="6619"/>
                    <a:pt x="6714" y="7240"/>
                    <a:pt x="6714" y="7955"/>
                  </a:cubicBezTo>
                  <a:cubicBezTo>
                    <a:pt x="6714" y="8670"/>
                    <a:pt x="7201" y="9291"/>
                    <a:pt x="7896" y="9461"/>
                  </a:cubicBezTo>
                  <a:lnTo>
                    <a:pt x="7896" y="10613"/>
                  </a:lnTo>
                  <a:cubicBezTo>
                    <a:pt x="6589" y="10433"/>
                    <a:pt x="5581" y="9310"/>
                    <a:pt x="5581" y="7956"/>
                  </a:cubicBezTo>
                  <a:cubicBezTo>
                    <a:pt x="5581" y="6601"/>
                    <a:pt x="6589" y="5478"/>
                    <a:pt x="7896" y="5297"/>
                  </a:cubicBezTo>
                  <a:close/>
                  <a:moveTo>
                    <a:pt x="1730" y="4898"/>
                  </a:moveTo>
                  <a:lnTo>
                    <a:pt x="4968" y="7036"/>
                  </a:lnTo>
                  <a:cubicBezTo>
                    <a:pt x="4800" y="7637"/>
                    <a:pt x="4800" y="8273"/>
                    <a:pt x="4968" y="8874"/>
                  </a:cubicBezTo>
                  <a:lnTo>
                    <a:pt x="1730" y="11012"/>
                  </a:lnTo>
                  <a:cubicBezTo>
                    <a:pt x="1280" y="10056"/>
                    <a:pt x="1048" y="9011"/>
                    <a:pt x="1049" y="7955"/>
                  </a:cubicBezTo>
                  <a:cubicBezTo>
                    <a:pt x="1048" y="6898"/>
                    <a:pt x="1280" y="5855"/>
                    <a:pt x="1730" y="4898"/>
                  </a:cubicBezTo>
                  <a:close/>
                  <a:moveTo>
                    <a:pt x="5249" y="9573"/>
                  </a:moveTo>
                  <a:cubicBezTo>
                    <a:pt x="5773" y="10543"/>
                    <a:pt x="6750" y="11234"/>
                    <a:pt x="7896" y="11359"/>
                  </a:cubicBezTo>
                  <a:lnTo>
                    <a:pt x="7896" y="15161"/>
                  </a:lnTo>
                  <a:cubicBezTo>
                    <a:pt x="5427" y="15036"/>
                    <a:pt x="3283" y="13665"/>
                    <a:pt x="2080" y="11666"/>
                  </a:cubicBezTo>
                  <a:lnTo>
                    <a:pt x="5249" y="9573"/>
                  </a:lnTo>
                  <a:close/>
                  <a:moveTo>
                    <a:pt x="8265" y="0"/>
                  </a:moveTo>
                  <a:cubicBezTo>
                    <a:pt x="5257" y="0"/>
                    <a:pt x="2634" y="1678"/>
                    <a:pt x="1283" y="4148"/>
                  </a:cubicBezTo>
                  <a:lnTo>
                    <a:pt x="1277" y="4157"/>
                  </a:lnTo>
                  <a:cubicBezTo>
                    <a:pt x="1262" y="4179"/>
                    <a:pt x="1250" y="4202"/>
                    <a:pt x="1240" y="4227"/>
                  </a:cubicBezTo>
                  <a:cubicBezTo>
                    <a:pt x="0" y="6558"/>
                    <a:pt x="0" y="9352"/>
                    <a:pt x="1240" y="11683"/>
                  </a:cubicBezTo>
                  <a:cubicBezTo>
                    <a:pt x="1250" y="11707"/>
                    <a:pt x="1262" y="11731"/>
                    <a:pt x="1277" y="11753"/>
                  </a:cubicBezTo>
                  <a:cubicBezTo>
                    <a:pt x="1278" y="11757"/>
                    <a:pt x="1280" y="11758"/>
                    <a:pt x="1282" y="11761"/>
                  </a:cubicBezTo>
                  <a:cubicBezTo>
                    <a:pt x="2634" y="14231"/>
                    <a:pt x="5257" y="15909"/>
                    <a:pt x="8265" y="15909"/>
                  </a:cubicBezTo>
                  <a:lnTo>
                    <a:pt x="16650" y="15909"/>
                  </a:lnTo>
                  <a:cubicBezTo>
                    <a:pt x="16854" y="15909"/>
                    <a:pt x="17020" y="15744"/>
                    <a:pt x="17020" y="15540"/>
                  </a:cubicBezTo>
                  <a:cubicBezTo>
                    <a:pt x="17020" y="15336"/>
                    <a:pt x="16854" y="15170"/>
                    <a:pt x="16650" y="15170"/>
                  </a:cubicBezTo>
                  <a:lnTo>
                    <a:pt x="8634" y="15170"/>
                  </a:lnTo>
                  <a:lnTo>
                    <a:pt x="8634" y="740"/>
                  </a:lnTo>
                  <a:lnTo>
                    <a:pt x="22917" y="740"/>
                  </a:lnTo>
                  <a:lnTo>
                    <a:pt x="22917" y="9959"/>
                  </a:lnTo>
                  <a:cubicBezTo>
                    <a:pt x="22917" y="10161"/>
                    <a:pt x="23073" y="10337"/>
                    <a:pt x="23276" y="10343"/>
                  </a:cubicBezTo>
                  <a:cubicBezTo>
                    <a:pt x="23280" y="10344"/>
                    <a:pt x="23284" y="10344"/>
                    <a:pt x="23288" y="10344"/>
                  </a:cubicBezTo>
                  <a:cubicBezTo>
                    <a:pt x="23491" y="10344"/>
                    <a:pt x="23656" y="10179"/>
                    <a:pt x="23656" y="9974"/>
                  </a:cubicBezTo>
                  <a:lnTo>
                    <a:pt x="23656" y="740"/>
                  </a:lnTo>
                  <a:lnTo>
                    <a:pt x="24226" y="740"/>
                  </a:lnTo>
                  <a:cubicBezTo>
                    <a:pt x="24536" y="740"/>
                    <a:pt x="24789" y="992"/>
                    <a:pt x="24789" y="1303"/>
                  </a:cubicBezTo>
                  <a:lnTo>
                    <a:pt x="24789" y="14606"/>
                  </a:lnTo>
                  <a:cubicBezTo>
                    <a:pt x="24789" y="14917"/>
                    <a:pt x="24536" y="15169"/>
                    <a:pt x="24226" y="15169"/>
                  </a:cubicBezTo>
                  <a:lnTo>
                    <a:pt x="18801" y="15169"/>
                  </a:lnTo>
                  <a:cubicBezTo>
                    <a:pt x="18597" y="15169"/>
                    <a:pt x="18432" y="15335"/>
                    <a:pt x="18432" y="15539"/>
                  </a:cubicBezTo>
                  <a:cubicBezTo>
                    <a:pt x="18432" y="15743"/>
                    <a:pt x="18597" y="15909"/>
                    <a:pt x="18801" y="15909"/>
                  </a:cubicBezTo>
                  <a:lnTo>
                    <a:pt x="24226" y="15909"/>
                  </a:lnTo>
                  <a:cubicBezTo>
                    <a:pt x="24945" y="15909"/>
                    <a:pt x="25529" y="15325"/>
                    <a:pt x="25529" y="14606"/>
                  </a:cubicBezTo>
                  <a:lnTo>
                    <a:pt x="25529" y="1303"/>
                  </a:lnTo>
                  <a:cubicBezTo>
                    <a:pt x="25529" y="584"/>
                    <a:pt x="24945" y="0"/>
                    <a:pt x="2422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24250" y="5159375"/>
              <a:ext cx="18500" cy="41725"/>
            </a:xfrm>
            <a:custGeom>
              <a:avLst/>
              <a:gdLst/>
              <a:ahLst/>
              <a:cxnLst/>
              <a:rect l="l" t="t" r="r" b="b"/>
              <a:pathLst>
                <a:path w="740" h="1669" extrusionOk="0">
                  <a:moveTo>
                    <a:pt x="370" y="1"/>
                  </a:moveTo>
                  <a:cubicBezTo>
                    <a:pt x="166" y="1"/>
                    <a:pt x="0" y="167"/>
                    <a:pt x="0" y="370"/>
                  </a:cubicBezTo>
                  <a:lnTo>
                    <a:pt x="0" y="1306"/>
                  </a:lnTo>
                  <a:cubicBezTo>
                    <a:pt x="5" y="1508"/>
                    <a:pt x="168" y="1669"/>
                    <a:pt x="370" y="1669"/>
                  </a:cubicBezTo>
                  <a:cubicBezTo>
                    <a:pt x="570" y="1669"/>
                    <a:pt x="735" y="1508"/>
                    <a:pt x="739" y="1306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6820774" y="1879809"/>
            <a:ext cx="630450" cy="458950"/>
            <a:chOff x="5379150" y="4949950"/>
            <a:chExt cx="630450" cy="458950"/>
          </a:xfrm>
        </p:grpSpPr>
        <p:sp>
          <p:nvSpPr>
            <p:cNvPr id="448" name="Google Shape;448;p34"/>
            <p:cNvSpPr/>
            <p:nvPr/>
          </p:nvSpPr>
          <p:spPr>
            <a:xfrm>
              <a:off x="5565900" y="4949950"/>
              <a:ext cx="443700" cy="458950"/>
            </a:xfrm>
            <a:custGeom>
              <a:avLst/>
              <a:gdLst/>
              <a:ahLst/>
              <a:cxnLst/>
              <a:rect l="l" t="t" r="r" b="b"/>
              <a:pathLst>
                <a:path w="17748" h="18358" extrusionOk="0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798725" y="5126175"/>
              <a:ext cx="18700" cy="34700"/>
            </a:xfrm>
            <a:custGeom>
              <a:avLst/>
              <a:gdLst/>
              <a:ahLst/>
              <a:cxnLst/>
              <a:rect l="l" t="t" r="r" b="b"/>
              <a:pathLst>
                <a:path w="748" h="1388" extrusionOk="0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429575" y="5061175"/>
              <a:ext cx="69275" cy="121425"/>
            </a:xfrm>
            <a:custGeom>
              <a:avLst/>
              <a:gdLst/>
              <a:ahLst/>
              <a:cxnLst/>
              <a:rect l="l" t="t" r="r" b="b"/>
              <a:pathLst>
                <a:path w="2771" h="4857" extrusionOk="0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5379150" y="5009700"/>
              <a:ext cx="118875" cy="224350"/>
            </a:xfrm>
            <a:custGeom>
              <a:avLst/>
              <a:gdLst/>
              <a:ahLst/>
              <a:cxnLst/>
              <a:rect l="l" t="t" r="r" b="b"/>
              <a:pathLst>
                <a:path w="4755" h="8974" extrusionOk="0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14121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4294967295"/>
          </p:nvPr>
        </p:nvSpPr>
        <p:spPr>
          <a:xfrm>
            <a:off x="13755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31590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294967295"/>
          </p:nvPr>
        </p:nvSpPr>
        <p:spPr>
          <a:xfrm>
            <a:off x="31224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49060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4294967295"/>
          </p:nvPr>
        </p:nvSpPr>
        <p:spPr>
          <a:xfrm>
            <a:off x="48694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66529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4294967295"/>
          </p:nvPr>
        </p:nvSpPr>
        <p:spPr>
          <a:xfrm>
            <a:off x="66163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3142929D-00CE-0C41-A497-856174DE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0" y="419428"/>
            <a:ext cx="8349599" cy="1200152"/>
          </a:xfrm>
        </p:spPr>
        <p:txBody>
          <a:bodyPr/>
          <a:lstStyle/>
          <a:p>
            <a:pPr algn="ctr"/>
            <a:r>
              <a:rPr lang="en-US" dirty="0"/>
              <a:t>SUCCESS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7919703-41C5-7B4F-97FA-319E0D5E25DC}"/>
              </a:ext>
            </a:extLst>
          </p:cNvPr>
          <p:cNvSpPr txBox="1">
            <a:spLocks/>
          </p:cNvSpPr>
          <p:nvPr/>
        </p:nvSpPr>
        <p:spPr>
          <a:xfrm>
            <a:off x="4225159" y="1040524"/>
            <a:ext cx="465608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We managed to pick an initially fairly straightforward data set to work with:</a:t>
            </a:r>
          </a:p>
          <a:p>
            <a:pPr marL="152400" indent="0" algn="r"/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Very little formatting or editing needed to be done for initial setup.</a:t>
            </a:r>
          </a:p>
          <a:p>
            <a:pPr marL="438150" indent="-285750" algn="r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There were other projects that had been done with the same topic and we were able to pick some ideas from them. </a:t>
            </a:r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438150" indent="-285750" algn="r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52400" indent="0" algn="r"/>
            <a:r>
              <a:rPr lang="en-US" sz="1400" i="1" dirty="0"/>
              <a:t>However, the file size and data storage of audio files can get large and messy quick!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OPPORTUNITIES</a:t>
            </a:r>
          </a:p>
        </p:txBody>
      </p:sp>
      <p:sp>
        <p:nvSpPr>
          <p:cNvPr id="323" name="Google Shape;323;p32"/>
          <p:cNvSpPr/>
          <p:nvPr/>
        </p:nvSpPr>
        <p:spPr>
          <a:xfrm>
            <a:off x="1513329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3334243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16615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6897654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7040271" y="1844672"/>
            <a:ext cx="467831" cy="286894"/>
            <a:chOff x="4104150" y="4078125"/>
            <a:chExt cx="630500" cy="386650"/>
          </a:xfrm>
        </p:grpSpPr>
        <p:sp>
          <p:nvSpPr>
            <p:cNvPr id="328" name="Google Shape;328;p32"/>
            <p:cNvSpPr/>
            <p:nvPr/>
          </p:nvSpPr>
          <p:spPr>
            <a:xfrm>
              <a:off x="4174350" y="4108900"/>
              <a:ext cx="433425" cy="257375"/>
            </a:xfrm>
            <a:custGeom>
              <a:avLst/>
              <a:gdLst/>
              <a:ahLst/>
              <a:cxnLst/>
              <a:rect l="l" t="t" r="r" b="b"/>
              <a:pathLst>
                <a:path w="17337" h="10295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lnTo>
                    <a:pt x="0" y="9924"/>
                  </a:lnTo>
                  <a:cubicBezTo>
                    <a:pt x="0" y="10128"/>
                    <a:pt x="166" y="10294"/>
                    <a:pt x="370" y="10294"/>
                  </a:cubicBezTo>
                  <a:lnTo>
                    <a:pt x="16967" y="10294"/>
                  </a:lnTo>
                  <a:cubicBezTo>
                    <a:pt x="17171" y="10294"/>
                    <a:pt x="17337" y="10128"/>
                    <a:pt x="17337" y="9924"/>
                  </a:cubicBezTo>
                  <a:lnTo>
                    <a:pt x="17337" y="4900"/>
                  </a:lnTo>
                  <a:cubicBezTo>
                    <a:pt x="17333" y="4699"/>
                    <a:pt x="17169" y="4538"/>
                    <a:pt x="16967" y="4538"/>
                  </a:cubicBezTo>
                  <a:cubicBezTo>
                    <a:pt x="16766" y="4538"/>
                    <a:pt x="16602" y="4699"/>
                    <a:pt x="16598" y="4900"/>
                  </a:cubicBezTo>
                  <a:lnTo>
                    <a:pt x="16598" y="9555"/>
                  </a:lnTo>
                  <a:lnTo>
                    <a:pt x="739" y="9555"/>
                  </a:lnTo>
                  <a:lnTo>
                    <a:pt x="739" y="739"/>
                  </a:lnTo>
                  <a:lnTo>
                    <a:pt x="16598" y="739"/>
                  </a:lnTo>
                  <a:lnTo>
                    <a:pt x="16598" y="2750"/>
                  </a:lnTo>
                  <a:cubicBezTo>
                    <a:pt x="16598" y="2954"/>
                    <a:pt x="16763" y="3120"/>
                    <a:pt x="16967" y="3120"/>
                  </a:cubicBezTo>
                  <a:cubicBezTo>
                    <a:pt x="17171" y="3120"/>
                    <a:pt x="17337" y="2954"/>
                    <a:pt x="17337" y="2750"/>
                  </a:cubicBezTo>
                  <a:lnTo>
                    <a:pt x="17337" y="370"/>
                  </a:lnTo>
                  <a:cubicBezTo>
                    <a:pt x="17337" y="166"/>
                    <a:pt x="17171" y="0"/>
                    <a:pt x="1696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104150" y="4078125"/>
              <a:ext cx="630500" cy="386650"/>
            </a:xfrm>
            <a:custGeom>
              <a:avLst/>
              <a:gdLst/>
              <a:ahLst/>
              <a:cxnLst/>
              <a:rect l="l" t="t" r="r" b="b"/>
              <a:pathLst>
                <a:path w="25220" h="15466" extrusionOk="0">
                  <a:moveTo>
                    <a:pt x="1515" y="740"/>
                  </a:moveTo>
                  <a:lnTo>
                    <a:pt x="1515" y="12017"/>
                  </a:lnTo>
                  <a:lnTo>
                    <a:pt x="739" y="12017"/>
                  </a:lnTo>
                  <a:lnTo>
                    <a:pt x="739" y="1567"/>
                  </a:lnTo>
                  <a:cubicBezTo>
                    <a:pt x="740" y="1130"/>
                    <a:pt x="1079" y="769"/>
                    <a:pt x="1515" y="740"/>
                  </a:cubicBezTo>
                  <a:close/>
                  <a:moveTo>
                    <a:pt x="20065" y="739"/>
                  </a:moveTo>
                  <a:cubicBezTo>
                    <a:pt x="20463" y="739"/>
                    <a:pt x="20785" y="1061"/>
                    <a:pt x="20785" y="1459"/>
                  </a:cubicBezTo>
                  <a:lnTo>
                    <a:pt x="20785" y="12017"/>
                  </a:lnTo>
                  <a:lnTo>
                    <a:pt x="8156" y="12017"/>
                  </a:lnTo>
                  <a:cubicBezTo>
                    <a:pt x="8139" y="12015"/>
                    <a:pt x="8122" y="12013"/>
                    <a:pt x="8106" y="12013"/>
                  </a:cubicBezTo>
                  <a:lnTo>
                    <a:pt x="8105" y="12013"/>
                  </a:lnTo>
                  <a:cubicBezTo>
                    <a:pt x="8089" y="12013"/>
                    <a:pt x="8071" y="12015"/>
                    <a:pt x="8055" y="12017"/>
                  </a:cubicBezTo>
                  <a:lnTo>
                    <a:pt x="2253" y="12017"/>
                  </a:lnTo>
                  <a:lnTo>
                    <a:pt x="2253" y="739"/>
                  </a:lnTo>
                  <a:close/>
                  <a:moveTo>
                    <a:pt x="18048" y="12756"/>
                  </a:moveTo>
                  <a:lnTo>
                    <a:pt x="17857" y="13200"/>
                  </a:lnTo>
                  <a:lnTo>
                    <a:pt x="14207" y="13200"/>
                  </a:lnTo>
                  <a:lnTo>
                    <a:pt x="14016" y="12756"/>
                  </a:lnTo>
                  <a:close/>
                  <a:moveTo>
                    <a:pt x="7735" y="12756"/>
                  </a:moveTo>
                  <a:lnTo>
                    <a:pt x="7733" y="14061"/>
                  </a:lnTo>
                  <a:cubicBezTo>
                    <a:pt x="7733" y="14265"/>
                    <a:pt x="7898" y="14430"/>
                    <a:pt x="8102" y="14431"/>
                  </a:cubicBezTo>
                  <a:cubicBezTo>
                    <a:pt x="8306" y="14431"/>
                    <a:pt x="8470" y="14266"/>
                    <a:pt x="8471" y="14062"/>
                  </a:cubicBezTo>
                  <a:lnTo>
                    <a:pt x="8474" y="12757"/>
                  </a:lnTo>
                  <a:lnTo>
                    <a:pt x="13212" y="12757"/>
                  </a:lnTo>
                  <a:lnTo>
                    <a:pt x="13624" y="13716"/>
                  </a:lnTo>
                  <a:cubicBezTo>
                    <a:pt x="13682" y="13851"/>
                    <a:pt x="13815" y="13939"/>
                    <a:pt x="13963" y="13939"/>
                  </a:cubicBezTo>
                  <a:lnTo>
                    <a:pt x="18100" y="13939"/>
                  </a:lnTo>
                  <a:cubicBezTo>
                    <a:pt x="18247" y="13939"/>
                    <a:pt x="18382" y="13851"/>
                    <a:pt x="18439" y="13716"/>
                  </a:cubicBezTo>
                  <a:lnTo>
                    <a:pt x="18851" y="12757"/>
                  </a:lnTo>
                  <a:lnTo>
                    <a:pt x="24479" y="12757"/>
                  </a:lnTo>
                  <a:lnTo>
                    <a:pt x="24479" y="13325"/>
                  </a:lnTo>
                  <a:cubicBezTo>
                    <a:pt x="24479" y="14098"/>
                    <a:pt x="23852" y="14725"/>
                    <a:pt x="23079" y="14726"/>
                  </a:cubicBezTo>
                  <a:lnTo>
                    <a:pt x="2140" y="14726"/>
                  </a:lnTo>
                  <a:cubicBezTo>
                    <a:pt x="1367" y="14725"/>
                    <a:pt x="740" y="14099"/>
                    <a:pt x="740" y="13325"/>
                  </a:cubicBezTo>
                  <a:lnTo>
                    <a:pt x="740" y="12756"/>
                  </a:lnTo>
                  <a:close/>
                  <a:moveTo>
                    <a:pt x="1568" y="0"/>
                  </a:moveTo>
                  <a:cubicBezTo>
                    <a:pt x="703" y="1"/>
                    <a:pt x="2" y="702"/>
                    <a:pt x="0" y="1568"/>
                  </a:cubicBezTo>
                  <a:lnTo>
                    <a:pt x="0" y="13325"/>
                  </a:lnTo>
                  <a:cubicBezTo>
                    <a:pt x="0" y="14505"/>
                    <a:pt x="960" y="15466"/>
                    <a:pt x="2141" y="15466"/>
                  </a:cubicBezTo>
                  <a:lnTo>
                    <a:pt x="23079" y="15466"/>
                  </a:lnTo>
                  <a:cubicBezTo>
                    <a:pt x="24258" y="15466"/>
                    <a:pt x="25219" y="14506"/>
                    <a:pt x="25219" y="13325"/>
                  </a:cubicBezTo>
                  <a:lnTo>
                    <a:pt x="25219" y="12386"/>
                  </a:lnTo>
                  <a:cubicBezTo>
                    <a:pt x="25218" y="12182"/>
                    <a:pt x="25053" y="12018"/>
                    <a:pt x="24849" y="12018"/>
                  </a:cubicBezTo>
                  <a:lnTo>
                    <a:pt x="24848" y="12017"/>
                  </a:lnTo>
                  <a:lnTo>
                    <a:pt x="21524" y="12017"/>
                  </a:lnTo>
                  <a:lnTo>
                    <a:pt x="21524" y="1459"/>
                  </a:lnTo>
                  <a:cubicBezTo>
                    <a:pt x="21523" y="653"/>
                    <a:pt x="20871" y="1"/>
                    <a:pt x="2006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291550" y="4136575"/>
              <a:ext cx="18700" cy="202150"/>
            </a:xfrm>
            <a:custGeom>
              <a:avLst/>
              <a:gdLst/>
              <a:ahLst/>
              <a:cxnLst/>
              <a:rect l="l" t="t" r="r" b="b"/>
              <a:pathLst>
                <a:path w="748" h="8086" extrusionOk="0">
                  <a:moveTo>
                    <a:pt x="374" y="1"/>
                  </a:moveTo>
                  <a:lnTo>
                    <a:pt x="374" y="2"/>
                  </a:lnTo>
                  <a:cubicBezTo>
                    <a:pt x="170" y="2"/>
                    <a:pt x="5" y="167"/>
                    <a:pt x="5" y="370"/>
                  </a:cubicBezTo>
                  <a:lnTo>
                    <a:pt x="5" y="7710"/>
                  </a:lnTo>
                  <a:cubicBezTo>
                    <a:pt x="1" y="7916"/>
                    <a:pt x="167" y="8086"/>
                    <a:pt x="374" y="8086"/>
                  </a:cubicBezTo>
                  <a:cubicBezTo>
                    <a:pt x="581" y="8086"/>
                    <a:pt x="747" y="7916"/>
                    <a:pt x="743" y="7710"/>
                  </a:cubicBezTo>
                  <a:lnTo>
                    <a:pt x="743" y="370"/>
                  </a:lnTo>
                  <a:cubicBezTo>
                    <a:pt x="743" y="167"/>
                    <a:pt x="577" y="1"/>
                    <a:pt x="3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200175" y="4146900"/>
              <a:ext cx="39450" cy="53575"/>
            </a:xfrm>
            <a:custGeom>
              <a:avLst/>
              <a:gdLst/>
              <a:ahLst/>
              <a:cxnLst/>
              <a:rect l="l" t="t" r="r" b="b"/>
              <a:pathLst>
                <a:path w="1578" h="2143" extrusionOk="0">
                  <a:moveTo>
                    <a:pt x="814" y="0"/>
                  </a:moveTo>
                  <a:cubicBezTo>
                    <a:pt x="607" y="0"/>
                    <a:pt x="440" y="170"/>
                    <a:pt x="445" y="376"/>
                  </a:cubicBezTo>
                  <a:lnTo>
                    <a:pt x="445" y="992"/>
                  </a:lnTo>
                  <a:lnTo>
                    <a:pt x="370" y="992"/>
                  </a:lnTo>
                  <a:cubicBezTo>
                    <a:pt x="167" y="992"/>
                    <a:pt x="1" y="1158"/>
                    <a:pt x="1" y="1362"/>
                  </a:cubicBezTo>
                  <a:cubicBezTo>
                    <a:pt x="1" y="1566"/>
                    <a:pt x="167" y="1731"/>
                    <a:pt x="370" y="1731"/>
                  </a:cubicBezTo>
                  <a:lnTo>
                    <a:pt x="445" y="1731"/>
                  </a:lnTo>
                  <a:lnTo>
                    <a:pt x="445" y="1781"/>
                  </a:lnTo>
                  <a:cubicBezTo>
                    <a:pt x="449" y="1981"/>
                    <a:pt x="612" y="2143"/>
                    <a:pt x="814" y="2143"/>
                  </a:cubicBezTo>
                  <a:cubicBezTo>
                    <a:pt x="1015" y="2143"/>
                    <a:pt x="1179" y="1981"/>
                    <a:pt x="1184" y="1781"/>
                  </a:cubicBezTo>
                  <a:lnTo>
                    <a:pt x="1184" y="1731"/>
                  </a:lnTo>
                  <a:lnTo>
                    <a:pt x="1208" y="1731"/>
                  </a:lnTo>
                  <a:cubicBezTo>
                    <a:pt x="1412" y="1731"/>
                    <a:pt x="1577" y="1566"/>
                    <a:pt x="1577" y="1362"/>
                  </a:cubicBezTo>
                  <a:cubicBezTo>
                    <a:pt x="1577" y="1158"/>
                    <a:pt x="1412" y="992"/>
                    <a:pt x="1208" y="992"/>
                  </a:cubicBezTo>
                  <a:lnTo>
                    <a:pt x="1184" y="992"/>
                  </a:lnTo>
                  <a:lnTo>
                    <a:pt x="1184" y="376"/>
                  </a:lnTo>
                  <a:cubicBezTo>
                    <a:pt x="1187" y="170"/>
                    <a:pt x="1021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244700" y="4146900"/>
              <a:ext cx="39075" cy="53575"/>
            </a:xfrm>
            <a:custGeom>
              <a:avLst/>
              <a:gdLst/>
              <a:ahLst/>
              <a:cxnLst/>
              <a:rect l="l" t="t" r="r" b="b"/>
              <a:pathLst>
                <a:path w="1563" h="2143" extrusionOk="0">
                  <a:moveTo>
                    <a:pt x="806" y="0"/>
                  </a:moveTo>
                  <a:cubicBezTo>
                    <a:pt x="599" y="0"/>
                    <a:pt x="432" y="170"/>
                    <a:pt x="436" y="376"/>
                  </a:cubicBezTo>
                  <a:lnTo>
                    <a:pt x="436" y="450"/>
                  </a:lnTo>
                  <a:lnTo>
                    <a:pt x="362" y="450"/>
                  </a:lnTo>
                  <a:cubicBezTo>
                    <a:pt x="162" y="455"/>
                    <a:pt x="0" y="618"/>
                    <a:pt x="0" y="820"/>
                  </a:cubicBezTo>
                  <a:cubicBezTo>
                    <a:pt x="0" y="1021"/>
                    <a:pt x="162" y="1185"/>
                    <a:pt x="362" y="1190"/>
                  </a:cubicBezTo>
                  <a:lnTo>
                    <a:pt x="436" y="1190"/>
                  </a:lnTo>
                  <a:lnTo>
                    <a:pt x="436" y="1781"/>
                  </a:lnTo>
                  <a:cubicBezTo>
                    <a:pt x="441" y="1981"/>
                    <a:pt x="604" y="2143"/>
                    <a:pt x="806" y="2143"/>
                  </a:cubicBezTo>
                  <a:cubicBezTo>
                    <a:pt x="1007" y="2143"/>
                    <a:pt x="1171" y="1981"/>
                    <a:pt x="1176" y="1781"/>
                  </a:cubicBezTo>
                  <a:lnTo>
                    <a:pt x="1176" y="1190"/>
                  </a:lnTo>
                  <a:lnTo>
                    <a:pt x="1200" y="1190"/>
                  </a:lnTo>
                  <a:cubicBezTo>
                    <a:pt x="1401" y="1185"/>
                    <a:pt x="1563" y="1021"/>
                    <a:pt x="1563" y="820"/>
                  </a:cubicBezTo>
                  <a:cubicBezTo>
                    <a:pt x="1563" y="618"/>
                    <a:pt x="1401" y="455"/>
                    <a:pt x="1200" y="450"/>
                  </a:cubicBezTo>
                  <a:lnTo>
                    <a:pt x="1176" y="450"/>
                  </a:lnTo>
                  <a:lnTo>
                    <a:pt x="1176" y="376"/>
                  </a:lnTo>
                  <a:cubicBezTo>
                    <a:pt x="1179" y="170"/>
                    <a:pt x="101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4208975" y="42104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1"/>
                  </a:moveTo>
                  <a:cubicBezTo>
                    <a:pt x="155" y="1"/>
                    <a:pt x="1" y="372"/>
                    <a:pt x="218" y="588"/>
                  </a:cubicBezTo>
                  <a:cubicBezTo>
                    <a:pt x="288" y="659"/>
                    <a:pt x="375" y="691"/>
                    <a:pt x="460" y="691"/>
                  </a:cubicBezTo>
                  <a:cubicBezTo>
                    <a:pt x="637" y="691"/>
                    <a:pt x="807" y="553"/>
                    <a:pt x="807" y="345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253925" y="4211075"/>
              <a:ext cx="20175" cy="17300"/>
            </a:xfrm>
            <a:custGeom>
              <a:avLst/>
              <a:gdLst/>
              <a:ahLst/>
              <a:cxnLst/>
              <a:rect l="l" t="t" r="r" b="b"/>
              <a:pathLst>
                <a:path w="807" h="692" extrusionOk="0">
                  <a:moveTo>
                    <a:pt x="462" y="1"/>
                  </a:moveTo>
                  <a:cubicBezTo>
                    <a:pt x="155" y="1"/>
                    <a:pt x="1" y="373"/>
                    <a:pt x="218" y="590"/>
                  </a:cubicBezTo>
                  <a:cubicBezTo>
                    <a:pt x="288" y="660"/>
                    <a:pt x="374" y="691"/>
                    <a:pt x="459" y="691"/>
                  </a:cubicBezTo>
                  <a:cubicBezTo>
                    <a:pt x="636" y="691"/>
                    <a:pt x="807" y="554"/>
                    <a:pt x="807" y="346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208975" y="43126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0"/>
                  </a:moveTo>
                  <a:cubicBezTo>
                    <a:pt x="155" y="0"/>
                    <a:pt x="1" y="371"/>
                    <a:pt x="218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6" y="691"/>
                    <a:pt x="807" y="553"/>
                    <a:pt x="807" y="345"/>
                  </a:cubicBezTo>
                  <a:cubicBezTo>
                    <a:pt x="807" y="155"/>
                    <a:pt x="653" y="0"/>
                    <a:pt x="46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53900" y="4313300"/>
              <a:ext cx="20200" cy="17275"/>
            </a:xfrm>
            <a:custGeom>
              <a:avLst/>
              <a:gdLst/>
              <a:ahLst/>
              <a:cxnLst/>
              <a:rect l="l" t="t" r="r" b="b"/>
              <a:pathLst>
                <a:path w="808" h="691" extrusionOk="0">
                  <a:moveTo>
                    <a:pt x="463" y="1"/>
                  </a:moveTo>
                  <a:cubicBezTo>
                    <a:pt x="156" y="1"/>
                    <a:pt x="1" y="371"/>
                    <a:pt x="219" y="589"/>
                  </a:cubicBezTo>
                  <a:cubicBezTo>
                    <a:pt x="289" y="659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5"/>
                  </a:cubicBezTo>
                  <a:cubicBezTo>
                    <a:pt x="808" y="154"/>
                    <a:pt x="65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212050" y="4229725"/>
              <a:ext cx="62950" cy="71300"/>
            </a:xfrm>
            <a:custGeom>
              <a:avLst/>
              <a:gdLst/>
              <a:ahLst/>
              <a:cxnLst/>
              <a:rect l="l" t="t" r="r" b="b"/>
              <a:pathLst>
                <a:path w="2518" h="2852" extrusionOk="0">
                  <a:moveTo>
                    <a:pt x="1002" y="1301"/>
                  </a:moveTo>
                  <a:cubicBezTo>
                    <a:pt x="1075" y="1382"/>
                    <a:pt x="1175" y="1423"/>
                    <a:pt x="1276" y="1423"/>
                  </a:cubicBezTo>
                  <a:cubicBezTo>
                    <a:pt x="1366" y="1423"/>
                    <a:pt x="1456" y="1390"/>
                    <a:pt x="1527" y="1323"/>
                  </a:cubicBezTo>
                  <a:cubicBezTo>
                    <a:pt x="1674" y="1440"/>
                    <a:pt x="1732" y="1638"/>
                    <a:pt x="1668" y="1816"/>
                  </a:cubicBezTo>
                  <a:cubicBezTo>
                    <a:pt x="1606" y="1993"/>
                    <a:pt x="1440" y="2111"/>
                    <a:pt x="1252" y="2111"/>
                  </a:cubicBezTo>
                  <a:cubicBezTo>
                    <a:pt x="1251" y="2111"/>
                    <a:pt x="1250" y="2111"/>
                    <a:pt x="1250" y="2111"/>
                  </a:cubicBezTo>
                  <a:cubicBezTo>
                    <a:pt x="1056" y="2111"/>
                    <a:pt x="883" y="1985"/>
                    <a:pt x="827" y="1799"/>
                  </a:cubicBezTo>
                  <a:cubicBezTo>
                    <a:pt x="769" y="1612"/>
                    <a:pt x="841" y="1410"/>
                    <a:pt x="1002" y="1301"/>
                  </a:cubicBezTo>
                  <a:close/>
                  <a:moveTo>
                    <a:pt x="1275" y="1"/>
                  </a:moveTo>
                  <a:cubicBezTo>
                    <a:pt x="1074" y="1"/>
                    <a:pt x="909" y="162"/>
                    <a:pt x="905" y="364"/>
                  </a:cubicBezTo>
                  <a:lnTo>
                    <a:pt x="905" y="538"/>
                  </a:lnTo>
                  <a:cubicBezTo>
                    <a:pt x="350" y="707"/>
                    <a:pt x="0" y="1254"/>
                    <a:pt x="79" y="1830"/>
                  </a:cubicBezTo>
                  <a:cubicBezTo>
                    <a:pt x="158" y="2406"/>
                    <a:pt x="643" y="2838"/>
                    <a:pt x="1223" y="2851"/>
                  </a:cubicBezTo>
                  <a:cubicBezTo>
                    <a:pt x="1232" y="2851"/>
                    <a:pt x="1241" y="2851"/>
                    <a:pt x="1250" y="2851"/>
                  </a:cubicBezTo>
                  <a:cubicBezTo>
                    <a:pt x="1820" y="2851"/>
                    <a:pt x="2310" y="2444"/>
                    <a:pt x="2413" y="1881"/>
                  </a:cubicBezTo>
                  <a:cubicBezTo>
                    <a:pt x="2518" y="1311"/>
                    <a:pt x="2192" y="747"/>
                    <a:pt x="1644" y="554"/>
                  </a:cubicBezTo>
                  <a:lnTo>
                    <a:pt x="1644" y="364"/>
                  </a:lnTo>
                  <a:cubicBezTo>
                    <a:pt x="1640" y="162"/>
                    <a:pt x="1476" y="1"/>
                    <a:pt x="127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333325" y="4165525"/>
              <a:ext cx="231400" cy="145350"/>
            </a:xfrm>
            <a:custGeom>
              <a:avLst/>
              <a:gdLst/>
              <a:ahLst/>
              <a:cxnLst/>
              <a:rect l="l" t="t" r="r" b="b"/>
              <a:pathLst>
                <a:path w="9256" h="5814" extrusionOk="0">
                  <a:moveTo>
                    <a:pt x="2334" y="740"/>
                  </a:moveTo>
                  <a:cubicBezTo>
                    <a:pt x="2511" y="740"/>
                    <a:pt x="2654" y="883"/>
                    <a:pt x="2654" y="1060"/>
                  </a:cubicBezTo>
                  <a:lnTo>
                    <a:pt x="2654" y="2526"/>
                  </a:lnTo>
                  <a:lnTo>
                    <a:pt x="2014" y="2523"/>
                  </a:lnTo>
                  <a:lnTo>
                    <a:pt x="2014" y="1060"/>
                  </a:lnTo>
                  <a:cubicBezTo>
                    <a:pt x="2014" y="883"/>
                    <a:pt x="2157" y="740"/>
                    <a:pt x="2334" y="740"/>
                  </a:cubicBezTo>
                  <a:close/>
                  <a:moveTo>
                    <a:pt x="5092" y="1429"/>
                  </a:moveTo>
                  <a:cubicBezTo>
                    <a:pt x="5269" y="1429"/>
                    <a:pt x="5412" y="1572"/>
                    <a:pt x="5412" y="1750"/>
                  </a:cubicBezTo>
                  <a:lnTo>
                    <a:pt x="5412" y="2542"/>
                  </a:lnTo>
                  <a:lnTo>
                    <a:pt x="4771" y="2538"/>
                  </a:lnTo>
                  <a:lnTo>
                    <a:pt x="4771" y="1750"/>
                  </a:lnTo>
                  <a:cubicBezTo>
                    <a:pt x="4771" y="1572"/>
                    <a:pt x="4915" y="1429"/>
                    <a:pt x="5092" y="1429"/>
                  </a:cubicBezTo>
                  <a:close/>
                  <a:moveTo>
                    <a:pt x="6151" y="3285"/>
                  </a:moveTo>
                  <a:lnTo>
                    <a:pt x="6792" y="3288"/>
                  </a:lnTo>
                  <a:lnTo>
                    <a:pt x="6792" y="4507"/>
                  </a:lnTo>
                  <a:cubicBezTo>
                    <a:pt x="6792" y="4684"/>
                    <a:pt x="6648" y="4828"/>
                    <a:pt x="6471" y="4828"/>
                  </a:cubicBezTo>
                  <a:cubicBezTo>
                    <a:pt x="6295" y="4828"/>
                    <a:pt x="6151" y="4684"/>
                    <a:pt x="6151" y="4507"/>
                  </a:cubicBezTo>
                  <a:lnTo>
                    <a:pt x="6151" y="3285"/>
                  </a:lnTo>
                  <a:close/>
                  <a:moveTo>
                    <a:pt x="3392" y="3269"/>
                  </a:moveTo>
                  <a:lnTo>
                    <a:pt x="4033" y="3273"/>
                  </a:lnTo>
                  <a:lnTo>
                    <a:pt x="4033" y="4754"/>
                  </a:lnTo>
                  <a:cubicBezTo>
                    <a:pt x="4033" y="4930"/>
                    <a:pt x="3889" y="5074"/>
                    <a:pt x="3713" y="5074"/>
                  </a:cubicBezTo>
                  <a:cubicBezTo>
                    <a:pt x="3536" y="5074"/>
                    <a:pt x="3392" y="4930"/>
                    <a:pt x="3392" y="4754"/>
                  </a:cubicBezTo>
                  <a:lnTo>
                    <a:pt x="3392" y="3269"/>
                  </a:lnTo>
                  <a:close/>
                  <a:moveTo>
                    <a:pt x="2333" y="1"/>
                  </a:moveTo>
                  <a:cubicBezTo>
                    <a:pt x="1749" y="1"/>
                    <a:pt x="1275" y="475"/>
                    <a:pt x="1275" y="1060"/>
                  </a:cubicBezTo>
                  <a:lnTo>
                    <a:pt x="1275" y="2518"/>
                  </a:lnTo>
                  <a:lnTo>
                    <a:pt x="365" y="2513"/>
                  </a:lnTo>
                  <a:lnTo>
                    <a:pt x="364" y="2513"/>
                  </a:lnTo>
                  <a:cubicBezTo>
                    <a:pt x="162" y="2516"/>
                    <a:pt x="1" y="2680"/>
                    <a:pt x="1" y="2882"/>
                  </a:cubicBezTo>
                  <a:cubicBezTo>
                    <a:pt x="0" y="3082"/>
                    <a:pt x="160" y="3247"/>
                    <a:pt x="362" y="3252"/>
                  </a:cubicBezTo>
                  <a:lnTo>
                    <a:pt x="2655" y="3265"/>
                  </a:lnTo>
                  <a:lnTo>
                    <a:pt x="2655" y="4755"/>
                  </a:lnTo>
                  <a:cubicBezTo>
                    <a:pt x="2655" y="5339"/>
                    <a:pt x="3128" y="5813"/>
                    <a:pt x="3714" y="5813"/>
                  </a:cubicBezTo>
                  <a:cubicBezTo>
                    <a:pt x="4298" y="5813"/>
                    <a:pt x="4772" y="5339"/>
                    <a:pt x="4772" y="4755"/>
                  </a:cubicBezTo>
                  <a:lnTo>
                    <a:pt x="4772" y="3277"/>
                  </a:lnTo>
                  <a:lnTo>
                    <a:pt x="5412" y="3282"/>
                  </a:lnTo>
                  <a:lnTo>
                    <a:pt x="5412" y="4508"/>
                  </a:lnTo>
                  <a:cubicBezTo>
                    <a:pt x="5412" y="5093"/>
                    <a:pt x="5887" y="5567"/>
                    <a:pt x="6471" y="5567"/>
                  </a:cubicBezTo>
                  <a:cubicBezTo>
                    <a:pt x="7057" y="5567"/>
                    <a:pt x="7530" y="5093"/>
                    <a:pt x="7530" y="4508"/>
                  </a:cubicBezTo>
                  <a:lnTo>
                    <a:pt x="7530" y="3301"/>
                  </a:lnTo>
                  <a:lnTo>
                    <a:pt x="8885" y="3301"/>
                  </a:lnTo>
                  <a:cubicBezTo>
                    <a:pt x="9089" y="3301"/>
                    <a:pt x="9255" y="3137"/>
                    <a:pt x="9255" y="2933"/>
                  </a:cubicBezTo>
                  <a:cubicBezTo>
                    <a:pt x="9256" y="2729"/>
                    <a:pt x="9091" y="2563"/>
                    <a:pt x="8887" y="2562"/>
                  </a:cubicBezTo>
                  <a:lnTo>
                    <a:pt x="8886" y="2562"/>
                  </a:lnTo>
                  <a:lnTo>
                    <a:pt x="6151" y="2547"/>
                  </a:lnTo>
                  <a:lnTo>
                    <a:pt x="6151" y="1750"/>
                  </a:lnTo>
                  <a:cubicBezTo>
                    <a:pt x="6151" y="1164"/>
                    <a:pt x="5677" y="690"/>
                    <a:pt x="5092" y="690"/>
                  </a:cubicBezTo>
                  <a:cubicBezTo>
                    <a:pt x="4507" y="690"/>
                    <a:pt x="4033" y="1164"/>
                    <a:pt x="4033" y="1750"/>
                  </a:cubicBezTo>
                  <a:lnTo>
                    <a:pt x="4033" y="2534"/>
                  </a:lnTo>
                  <a:lnTo>
                    <a:pt x="3392" y="2530"/>
                  </a:lnTo>
                  <a:lnTo>
                    <a:pt x="3392" y="1060"/>
                  </a:lnTo>
                  <a:cubicBezTo>
                    <a:pt x="3392" y="475"/>
                    <a:pt x="2919" y="1"/>
                    <a:pt x="233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159725" y="4411775"/>
              <a:ext cx="36600" cy="18525"/>
            </a:xfrm>
            <a:custGeom>
              <a:avLst/>
              <a:gdLst/>
              <a:ahLst/>
              <a:cxnLst/>
              <a:rect l="l" t="t" r="r" b="b"/>
              <a:pathLst>
                <a:path w="1464" h="741" extrusionOk="0">
                  <a:moveTo>
                    <a:pt x="364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4" y="740"/>
                  </a:cubicBezTo>
                  <a:lnTo>
                    <a:pt x="1102" y="740"/>
                  </a:lnTo>
                  <a:cubicBezTo>
                    <a:pt x="1304" y="736"/>
                    <a:pt x="1464" y="572"/>
                    <a:pt x="1464" y="371"/>
                  </a:cubicBezTo>
                  <a:cubicBezTo>
                    <a:pt x="1464" y="170"/>
                    <a:pt x="1304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207750" y="4411775"/>
              <a:ext cx="36625" cy="18525"/>
            </a:xfrm>
            <a:custGeom>
              <a:avLst/>
              <a:gdLst/>
              <a:ahLst/>
              <a:cxnLst/>
              <a:rect l="l" t="t" r="r" b="b"/>
              <a:pathLst>
                <a:path w="1465" h="741" extrusionOk="0">
                  <a:moveTo>
                    <a:pt x="363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3" y="740"/>
                  </a:cubicBezTo>
                  <a:lnTo>
                    <a:pt x="1102" y="740"/>
                  </a:lnTo>
                  <a:cubicBezTo>
                    <a:pt x="1303" y="736"/>
                    <a:pt x="1464" y="572"/>
                    <a:pt x="1464" y="371"/>
                  </a:cubicBezTo>
                  <a:cubicBezTo>
                    <a:pt x="1464" y="170"/>
                    <a:pt x="1303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3454029" y="1808683"/>
            <a:ext cx="493473" cy="322883"/>
            <a:chOff x="4172675" y="1238950"/>
            <a:chExt cx="630475" cy="412525"/>
          </a:xfrm>
        </p:grpSpPr>
        <p:sp>
          <p:nvSpPr>
            <p:cNvPr id="342" name="Google Shape;342;p32"/>
            <p:cNvSpPr/>
            <p:nvPr/>
          </p:nvSpPr>
          <p:spPr>
            <a:xfrm>
              <a:off x="4328275" y="1399025"/>
              <a:ext cx="101350" cy="92350"/>
            </a:xfrm>
            <a:custGeom>
              <a:avLst/>
              <a:gdLst/>
              <a:ahLst/>
              <a:cxnLst/>
              <a:rect l="l" t="t" r="r" b="b"/>
              <a:pathLst>
                <a:path w="4054" h="3694" extrusionOk="0">
                  <a:moveTo>
                    <a:pt x="2028" y="739"/>
                  </a:moveTo>
                  <a:cubicBezTo>
                    <a:pt x="2316" y="739"/>
                    <a:pt x="2599" y="852"/>
                    <a:pt x="2810" y="1064"/>
                  </a:cubicBezTo>
                  <a:cubicBezTo>
                    <a:pt x="3243" y="1497"/>
                    <a:pt x="3243" y="2198"/>
                    <a:pt x="2810" y="2631"/>
                  </a:cubicBezTo>
                  <a:cubicBezTo>
                    <a:pt x="2599" y="2843"/>
                    <a:pt x="2316" y="2955"/>
                    <a:pt x="2028" y="2955"/>
                  </a:cubicBezTo>
                  <a:cubicBezTo>
                    <a:pt x="1885" y="2955"/>
                    <a:pt x="1741" y="2927"/>
                    <a:pt x="1603" y="2870"/>
                  </a:cubicBezTo>
                  <a:cubicBezTo>
                    <a:pt x="1190" y="2699"/>
                    <a:pt x="921" y="2295"/>
                    <a:pt x="921" y="1848"/>
                  </a:cubicBezTo>
                  <a:cubicBezTo>
                    <a:pt x="921" y="1400"/>
                    <a:pt x="1190" y="995"/>
                    <a:pt x="1603" y="824"/>
                  </a:cubicBezTo>
                  <a:cubicBezTo>
                    <a:pt x="1741" y="767"/>
                    <a:pt x="1885" y="739"/>
                    <a:pt x="2028" y="739"/>
                  </a:cubicBezTo>
                  <a:close/>
                  <a:moveTo>
                    <a:pt x="2027" y="1"/>
                  </a:moveTo>
                  <a:cubicBezTo>
                    <a:pt x="1554" y="1"/>
                    <a:pt x="1081" y="181"/>
                    <a:pt x="721" y="541"/>
                  </a:cubicBezTo>
                  <a:cubicBezTo>
                    <a:pt x="0" y="1261"/>
                    <a:pt x="0" y="2433"/>
                    <a:pt x="721" y="3153"/>
                  </a:cubicBezTo>
                  <a:cubicBezTo>
                    <a:pt x="1082" y="3513"/>
                    <a:pt x="1554" y="3693"/>
                    <a:pt x="2027" y="3693"/>
                  </a:cubicBezTo>
                  <a:cubicBezTo>
                    <a:pt x="2499" y="3693"/>
                    <a:pt x="2972" y="3513"/>
                    <a:pt x="3333" y="3153"/>
                  </a:cubicBezTo>
                  <a:cubicBezTo>
                    <a:pt x="4053" y="2433"/>
                    <a:pt x="4053" y="1261"/>
                    <a:pt x="3333" y="541"/>
                  </a:cubicBezTo>
                  <a:cubicBezTo>
                    <a:pt x="2973" y="181"/>
                    <a:pt x="2500" y="1"/>
                    <a:pt x="20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172675" y="1238950"/>
              <a:ext cx="630475" cy="412525"/>
            </a:xfrm>
            <a:custGeom>
              <a:avLst/>
              <a:gdLst/>
              <a:ahLst/>
              <a:cxnLst/>
              <a:rect l="l" t="t" r="r" b="b"/>
              <a:pathLst>
                <a:path w="25219" h="16501" extrusionOk="0">
                  <a:moveTo>
                    <a:pt x="16955" y="743"/>
                  </a:moveTo>
                  <a:cubicBezTo>
                    <a:pt x="17859" y="743"/>
                    <a:pt x="18761" y="905"/>
                    <a:pt x="19613" y="1225"/>
                  </a:cubicBezTo>
                  <a:lnTo>
                    <a:pt x="17462" y="5061"/>
                  </a:lnTo>
                  <a:cubicBezTo>
                    <a:pt x="17299" y="5036"/>
                    <a:pt x="17134" y="5024"/>
                    <a:pt x="16969" y="5024"/>
                  </a:cubicBezTo>
                  <a:cubicBezTo>
                    <a:pt x="16613" y="5024"/>
                    <a:pt x="16258" y="5082"/>
                    <a:pt x="15920" y="5199"/>
                  </a:cubicBezTo>
                  <a:cubicBezTo>
                    <a:pt x="15504" y="4155"/>
                    <a:pt x="14879" y="3209"/>
                    <a:pt x="14083" y="2416"/>
                  </a:cubicBezTo>
                  <a:cubicBezTo>
                    <a:pt x="13831" y="2162"/>
                    <a:pt x="13560" y="1926"/>
                    <a:pt x="13277" y="1706"/>
                  </a:cubicBezTo>
                  <a:cubicBezTo>
                    <a:pt x="14421" y="1060"/>
                    <a:pt x="15690" y="743"/>
                    <a:pt x="16955" y="743"/>
                  </a:cubicBezTo>
                  <a:close/>
                  <a:moveTo>
                    <a:pt x="11580" y="1513"/>
                  </a:moveTo>
                  <a:cubicBezTo>
                    <a:pt x="12314" y="1878"/>
                    <a:pt x="12983" y="2360"/>
                    <a:pt x="13561" y="2940"/>
                  </a:cubicBezTo>
                  <a:lnTo>
                    <a:pt x="13561" y="2939"/>
                  </a:lnTo>
                  <a:cubicBezTo>
                    <a:pt x="14141" y="3518"/>
                    <a:pt x="14623" y="4186"/>
                    <a:pt x="14986" y="4920"/>
                  </a:cubicBezTo>
                  <a:lnTo>
                    <a:pt x="11237" y="7024"/>
                  </a:lnTo>
                  <a:cubicBezTo>
                    <a:pt x="10906" y="6227"/>
                    <a:pt x="10274" y="5595"/>
                    <a:pt x="9477" y="5264"/>
                  </a:cubicBezTo>
                  <a:lnTo>
                    <a:pt x="11580" y="1513"/>
                  </a:lnTo>
                  <a:close/>
                  <a:moveTo>
                    <a:pt x="20295" y="1519"/>
                  </a:moveTo>
                  <a:cubicBezTo>
                    <a:pt x="21774" y="2248"/>
                    <a:pt x="22971" y="3443"/>
                    <a:pt x="23705" y="4921"/>
                  </a:cubicBezTo>
                  <a:lnTo>
                    <a:pt x="19954" y="7024"/>
                  </a:lnTo>
                  <a:cubicBezTo>
                    <a:pt x="19625" y="6227"/>
                    <a:pt x="18991" y="5595"/>
                    <a:pt x="18194" y="5265"/>
                  </a:cubicBezTo>
                  <a:lnTo>
                    <a:pt x="20295" y="1519"/>
                  </a:lnTo>
                  <a:close/>
                  <a:moveTo>
                    <a:pt x="16968" y="7141"/>
                  </a:moveTo>
                  <a:cubicBezTo>
                    <a:pt x="17165" y="7141"/>
                    <a:pt x="17362" y="7194"/>
                    <a:pt x="17537" y="7298"/>
                  </a:cubicBezTo>
                  <a:cubicBezTo>
                    <a:pt x="17871" y="7498"/>
                    <a:pt x="18076" y="7859"/>
                    <a:pt x="18076" y="8250"/>
                  </a:cubicBezTo>
                  <a:cubicBezTo>
                    <a:pt x="18076" y="8640"/>
                    <a:pt x="17871" y="9001"/>
                    <a:pt x="17537" y="9201"/>
                  </a:cubicBezTo>
                  <a:cubicBezTo>
                    <a:pt x="17362" y="9306"/>
                    <a:pt x="17165" y="9358"/>
                    <a:pt x="16968" y="9358"/>
                  </a:cubicBezTo>
                  <a:cubicBezTo>
                    <a:pt x="16788" y="9358"/>
                    <a:pt x="16607" y="9314"/>
                    <a:pt x="16443" y="9225"/>
                  </a:cubicBezTo>
                  <a:cubicBezTo>
                    <a:pt x="16519" y="8577"/>
                    <a:pt x="16519" y="7923"/>
                    <a:pt x="16443" y="7274"/>
                  </a:cubicBezTo>
                  <a:cubicBezTo>
                    <a:pt x="16607" y="7185"/>
                    <a:pt x="16788" y="7141"/>
                    <a:pt x="16968" y="7141"/>
                  </a:cubicBezTo>
                  <a:close/>
                  <a:moveTo>
                    <a:pt x="8250" y="5764"/>
                  </a:moveTo>
                  <a:cubicBezTo>
                    <a:pt x="8449" y="5764"/>
                    <a:pt x="8646" y="5788"/>
                    <a:pt x="8839" y="5833"/>
                  </a:cubicBezTo>
                  <a:cubicBezTo>
                    <a:pt x="8843" y="5836"/>
                    <a:pt x="8848" y="5836"/>
                    <a:pt x="8853" y="5837"/>
                  </a:cubicBezTo>
                  <a:cubicBezTo>
                    <a:pt x="9741" y="6060"/>
                    <a:pt x="10436" y="6751"/>
                    <a:pt x="10662" y="7639"/>
                  </a:cubicBezTo>
                  <a:cubicBezTo>
                    <a:pt x="10663" y="7644"/>
                    <a:pt x="10665" y="7650"/>
                    <a:pt x="10666" y="7655"/>
                  </a:cubicBezTo>
                  <a:cubicBezTo>
                    <a:pt x="10714" y="7850"/>
                    <a:pt x="10738" y="8050"/>
                    <a:pt x="10738" y="8250"/>
                  </a:cubicBezTo>
                  <a:lnTo>
                    <a:pt x="10738" y="8250"/>
                  </a:lnTo>
                  <a:cubicBezTo>
                    <a:pt x="10738" y="9623"/>
                    <a:pt x="9625" y="10737"/>
                    <a:pt x="8252" y="10737"/>
                  </a:cubicBezTo>
                  <a:cubicBezTo>
                    <a:pt x="8251" y="10737"/>
                    <a:pt x="8251" y="10737"/>
                    <a:pt x="8250" y="10737"/>
                  </a:cubicBezTo>
                  <a:cubicBezTo>
                    <a:pt x="8246" y="10737"/>
                    <a:pt x="8241" y="10737"/>
                    <a:pt x="8237" y="10737"/>
                  </a:cubicBezTo>
                  <a:cubicBezTo>
                    <a:pt x="8041" y="10737"/>
                    <a:pt x="7846" y="10713"/>
                    <a:pt x="7655" y="10666"/>
                  </a:cubicBezTo>
                  <a:lnTo>
                    <a:pt x="7638" y="10661"/>
                  </a:lnTo>
                  <a:cubicBezTo>
                    <a:pt x="6754" y="10436"/>
                    <a:pt x="6064" y="9747"/>
                    <a:pt x="5838" y="8862"/>
                  </a:cubicBezTo>
                  <a:cubicBezTo>
                    <a:pt x="5837" y="8857"/>
                    <a:pt x="5836" y="8853"/>
                    <a:pt x="5835" y="8846"/>
                  </a:cubicBezTo>
                  <a:cubicBezTo>
                    <a:pt x="5787" y="8652"/>
                    <a:pt x="5763" y="8451"/>
                    <a:pt x="5763" y="8251"/>
                  </a:cubicBezTo>
                  <a:cubicBezTo>
                    <a:pt x="5763" y="6877"/>
                    <a:pt x="6876" y="5764"/>
                    <a:pt x="8250" y="5764"/>
                  </a:cubicBezTo>
                  <a:close/>
                  <a:moveTo>
                    <a:pt x="16968" y="5762"/>
                  </a:moveTo>
                  <a:cubicBezTo>
                    <a:pt x="17166" y="5762"/>
                    <a:pt x="17363" y="5785"/>
                    <a:pt x="17557" y="5832"/>
                  </a:cubicBezTo>
                  <a:lnTo>
                    <a:pt x="17564" y="5835"/>
                  </a:lnTo>
                  <a:cubicBezTo>
                    <a:pt x="18455" y="6055"/>
                    <a:pt x="19152" y="6748"/>
                    <a:pt x="19379" y="7638"/>
                  </a:cubicBezTo>
                  <a:cubicBezTo>
                    <a:pt x="19380" y="7643"/>
                    <a:pt x="19383" y="7649"/>
                    <a:pt x="19384" y="7654"/>
                  </a:cubicBezTo>
                  <a:cubicBezTo>
                    <a:pt x="19432" y="7849"/>
                    <a:pt x="19456" y="8049"/>
                    <a:pt x="19456" y="8250"/>
                  </a:cubicBezTo>
                  <a:cubicBezTo>
                    <a:pt x="19456" y="9053"/>
                    <a:pt x="19067" y="9807"/>
                    <a:pt x="18413" y="10274"/>
                  </a:cubicBezTo>
                  <a:cubicBezTo>
                    <a:pt x="17986" y="10579"/>
                    <a:pt x="17480" y="10737"/>
                    <a:pt x="16968" y="10737"/>
                  </a:cubicBezTo>
                  <a:cubicBezTo>
                    <a:pt x="16697" y="10737"/>
                    <a:pt x="16424" y="10693"/>
                    <a:pt x="16161" y="10603"/>
                  </a:cubicBezTo>
                  <a:cubicBezTo>
                    <a:pt x="16222" y="10398"/>
                    <a:pt x="16274" y="10189"/>
                    <a:pt x="16319" y="9979"/>
                  </a:cubicBezTo>
                  <a:cubicBezTo>
                    <a:pt x="16526" y="10057"/>
                    <a:pt x="16745" y="10097"/>
                    <a:pt x="16966" y="10098"/>
                  </a:cubicBezTo>
                  <a:cubicBezTo>
                    <a:pt x="17457" y="10098"/>
                    <a:pt x="17927" y="9903"/>
                    <a:pt x="18274" y="9556"/>
                  </a:cubicBezTo>
                  <a:cubicBezTo>
                    <a:pt x="18994" y="8835"/>
                    <a:pt x="18994" y="7664"/>
                    <a:pt x="18274" y="6944"/>
                  </a:cubicBezTo>
                  <a:cubicBezTo>
                    <a:pt x="17920" y="6590"/>
                    <a:pt x="17444" y="6405"/>
                    <a:pt x="16964" y="6405"/>
                  </a:cubicBezTo>
                  <a:cubicBezTo>
                    <a:pt x="16746" y="6405"/>
                    <a:pt x="16527" y="6443"/>
                    <a:pt x="16319" y="6520"/>
                  </a:cubicBezTo>
                  <a:cubicBezTo>
                    <a:pt x="16274" y="6310"/>
                    <a:pt x="16222" y="6102"/>
                    <a:pt x="16161" y="5897"/>
                  </a:cubicBezTo>
                  <a:cubicBezTo>
                    <a:pt x="16422" y="5807"/>
                    <a:pt x="16695" y="5762"/>
                    <a:pt x="16968" y="5762"/>
                  </a:cubicBezTo>
                  <a:close/>
                  <a:moveTo>
                    <a:pt x="8259" y="739"/>
                  </a:moveTo>
                  <a:cubicBezTo>
                    <a:pt x="9161" y="739"/>
                    <a:pt x="10055" y="902"/>
                    <a:pt x="10900" y="1219"/>
                  </a:cubicBezTo>
                  <a:lnTo>
                    <a:pt x="8743" y="5063"/>
                  </a:lnTo>
                  <a:cubicBezTo>
                    <a:pt x="8581" y="5037"/>
                    <a:pt x="8415" y="5024"/>
                    <a:pt x="8250" y="5024"/>
                  </a:cubicBezTo>
                  <a:cubicBezTo>
                    <a:pt x="6469" y="5024"/>
                    <a:pt x="5024" y="6469"/>
                    <a:pt x="5024" y="8251"/>
                  </a:cubicBezTo>
                  <a:cubicBezTo>
                    <a:pt x="5024" y="8415"/>
                    <a:pt x="5037" y="8580"/>
                    <a:pt x="5062" y="8744"/>
                  </a:cubicBezTo>
                  <a:lnTo>
                    <a:pt x="1219" y="10899"/>
                  </a:lnTo>
                  <a:cubicBezTo>
                    <a:pt x="900" y="10052"/>
                    <a:pt x="738" y="9155"/>
                    <a:pt x="739" y="8251"/>
                  </a:cubicBezTo>
                  <a:lnTo>
                    <a:pt x="740" y="8250"/>
                  </a:lnTo>
                  <a:cubicBezTo>
                    <a:pt x="740" y="6243"/>
                    <a:pt x="1521" y="4357"/>
                    <a:pt x="2940" y="2939"/>
                  </a:cubicBezTo>
                  <a:cubicBezTo>
                    <a:pt x="4359" y="1520"/>
                    <a:pt x="6244" y="739"/>
                    <a:pt x="8250" y="739"/>
                  </a:cubicBezTo>
                  <a:cubicBezTo>
                    <a:pt x="8253" y="739"/>
                    <a:pt x="8256" y="739"/>
                    <a:pt x="8259" y="739"/>
                  </a:cubicBezTo>
                  <a:close/>
                  <a:moveTo>
                    <a:pt x="5265" y="9476"/>
                  </a:moveTo>
                  <a:cubicBezTo>
                    <a:pt x="5595" y="10272"/>
                    <a:pt x="6228" y="10906"/>
                    <a:pt x="7025" y="11235"/>
                  </a:cubicBezTo>
                  <a:lnTo>
                    <a:pt x="4920" y="14986"/>
                  </a:lnTo>
                  <a:cubicBezTo>
                    <a:pt x="4188" y="14622"/>
                    <a:pt x="3518" y="14140"/>
                    <a:pt x="2940" y="13561"/>
                  </a:cubicBezTo>
                  <a:cubicBezTo>
                    <a:pt x="2360" y="12983"/>
                    <a:pt x="1878" y="12313"/>
                    <a:pt x="1514" y="11580"/>
                  </a:cubicBezTo>
                  <a:lnTo>
                    <a:pt x="5265" y="9476"/>
                  </a:lnTo>
                  <a:close/>
                  <a:moveTo>
                    <a:pt x="24000" y="5601"/>
                  </a:moveTo>
                  <a:cubicBezTo>
                    <a:pt x="24317" y="6448"/>
                    <a:pt x="24480" y="7346"/>
                    <a:pt x="24479" y="8251"/>
                  </a:cubicBezTo>
                  <a:cubicBezTo>
                    <a:pt x="24479" y="10257"/>
                    <a:pt x="23697" y="12143"/>
                    <a:pt x="22279" y="13562"/>
                  </a:cubicBezTo>
                  <a:lnTo>
                    <a:pt x="22280" y="13561"/>
                  </a:lnTo>
                  <a:lnTo>
                    <a:pt x="22280" y="13561"/>
                  </a:lnTo>
                  <a:cubicBezTo>
                    <a:pt x="20832" y="15009"/>
                    <a:pt x="18900" y="15757"/>
                    <a:pt x="16956" y="15757"/>
                  </a:cubicBezTo>
                  <a:cubicBezTo>
                    <a:pt x="15691" y="15757"/>
                    <a:pt x="14421" y="15440"/>
                    <a:pt x="13277" y="14793"/>
                  </a:cubicBezTo>
                  <a:cubicBezTo>
                    <a:pt x="13351" y="14737"/>
                    <a:pt x="13423" y="14678"/>
                    <a:pt x="13494" y="14619"/>
                  </a:cubicBezTo>
                  <a:cubicBezTo>
                    <a:pt x="13652" y="14490"/>
                    <a:pt x="13675" y="14257"/>
                    <a:pt x="13546" y="14100"/>
                  </a:cubicBezTo>
                  <a:cubicBezTo>
                    <a:pt x="13473" y="14011"/>
                    <a:pt x="13366" y="13965"/>
                    <a:pt x="13260" y="13965"/>
                  </a:cubicBezTo>
                  <a:cubicBezTo>
                    <a:pt x="13177" y="13965"/>
                    <a:pt x="13095" y="13992"/>
                    <a:pt x="13026" y="14048"/>
                  </a:cubicBezTo>
                  <a:cubicBezTo>
                    <a:pt x="11685" y="15157"/>
                    <a:pt x="10014" y="15761"/>
                    <a:pt x="8251" y="15761"/>
                  </a:cubicBezTo>
                  <a:cubicBezTo>
                    <a:pt x="8248" y="15761"/>
                    <a:pt x="8245" y="15761"/>
                    <a:pt x="8242" y="15761"/>
                  </a:cubicBezTo>
                  <a:cubicBezTo>
                    <a:pt x="7340" y="15761"/>
                    <a:pt x="6445" y="15599"/>
                    <a:pt x="5602" y="15282"/>
                  </a:cubicBezTo>
                  <a:lnTo>
                    <a:pt x="7757" y="11439"/>
                  </a:lnTo>
                  <a:cubicBezTo>
                    <a:pt x="7920" y="11464"/>
                    <a:pt x="8086" y="11476"/>
                    <a:pt x="8250" y="11476"/>
                  </a:cubicBezTo>
                  <a:cubicBezTo>
                    <a:pt x="10032" y="11476"/>
                    <a:pt x="11476" y="10032"/>
                    <a:pt x="11476" y="8251"/>
                  </a:cubicBezTo>
                  <a:cubicBezTo>
                    <a:pt x="11476" y="8085"/>
                    <a:pt x="11463" y="7920"/>
                    <a:pt x="11438" y="7757"/>
                  </a:cubicBezTo>
                  <a:lnTo>
                    <a:pt x="15282" y="5601"/>
                  </a:lnTo>
                  <a:cubicBezTo>
                    <a:pt x="15304" y="5659"/>
                    <a:pt x="15324" y="5717"/>
                    <a:pt x="15345" y="5776"/>
                  </a:cubicBezTo>
                  <a:cubicBezTo>
                    <a:pt x="15350" y="5796"/>
                    <a:pt x="15357" y="5816"/>
                    <a:pt x="15366" y="5836"/>
                  </a:cubicBezTo>
                  <a:cubicBezTo>
                    <a:pt x="15892" y="7402"/>
                    <a:pt x="15892" y="9100"/>
                    <a:pt x="15365" y="10668"/>
                  </a:cubicBezTo>
                  <a:cubicBezTo>
                    <a:pt x="15357" y="10685"/>
                    <a:pt x="15350" y="10704"/>
                    <a:pt x="15345" y="10724"/>
                  </a:cubicBezTo>
                  <a:cubicBezTo>
                    <a:pt x="15120" y="11371"/>
                    <a:pt x="14805" y="11985"/>
                    <a:pt x="14412" y="12548"/>
                  </a:cubicBezTo>
                  <a:cubicBezTo>
                    <a:pt x="14311" y="12693"/>
                    <a:pt x="14330" y="12889"/>
                    <a:pt x="14454" y="13013"/>
                  </a:cubicBezTo>
                  <a:lnTo>
                    <a:pt x="14460" y="13019"/>
                  </a:lnTo>
                  <a:cubicBezTo>
                    <a:pt x="14531" y="13091"/>
                    <a:pt x="14625" y="13126"/>
                    <a:pt x="14718" y="13126"/>
                  </a:cubicBezTo>
                  <a:cubicBezTo>
                    <a:pt x="14833" y="13126"/>
                    <a:pt x="14947" y="13073"/>
                    <a:pt x="15019" y="12970"/>
                  </a:cubicBezTo>
                  <a:cubicBezTo>
                    <a:pt x="15383" y="12451"/>
                    <a:pt x="15685" y="11890"/>
                    <a:pt x="15920" y="11302"/>
                  </a:cubicBezTo>
                  <a:cubicBezTo>
                    <a:pt x="16261" y="11419"/>
                    <a:pt x="16615" y="11477"/>
                    <a:pt x="16967" y="11477"/>
                  </a:cubicBezTo>
                  <a:cubicBezTo>
                    <a:pt x="17631" y="11477"/>
                    <a:pt x="18287" y="11272"/>
                    <a:pt x="18842" y="10876"/>
                  </a:cubicBezTo>
                  <a:cubicBezTo>
                    <a:pt x="19691" y="10271"/>
                    <a:pt x="20194" y="9293"/>
                    <a:pt x="20194" y="8251"/>
                  </a:cubicBezTo>
                  <a:cubicBezTo>
                    <a:pt x="20194" y="8085"/>
                    <a:pt x="20182" y="7920"/>
                    <a:pt x="20157" y="7757"/>
                  </a:cubicBezTo>
                  <a:lnTo>
                    <a:pt x="24000" y="5601"/>
                  </a:lnTo>
                  <a:close/>
                  <a:moveTo>
                    <a:pt x="16974" y="1"/>
                  </a:moveTo>
                  <a:cubicBezTo>
                    <a:pt x="15434" y="1"/>
                    <a:pt x="13916" y="431"/>
                    <a:pt x="12610" y="1244"/>
                  </a:cubicBezTo>
                  <a:cubicBezTo>
                    <a:pt x="11314" y="434"/>
                    <a:pt x="9816" y="1"/>
                    <a:pt x="8250" y="1"/>
                  </a:cubicBezTo>
                  <a:cubicBezTo>
                    <a:pt x="6047" y="1"/>
                    <a:pt x="3975" y="859"/>
                    <a:pt x="2417" y="2417"/>
                  </a:cubicBezTo>
                  <a:cubicBezTo>
                    <a:pt x="859" y="3974"/>
                    <a:pt x="1" y="6047"/>
                    <a:pt x="1" y="8251"/>
                  </a:cubicBezTo>
                  <a:cubicBezTo>
                    <a:pt x="1" y="10453"/>
                    <a:pt x="859" y="12526"/>
                    <a:pt x="2417" y="14084"/>
                  </a:cubicBezTo>
                  <a:cubicBezTo>
                    <a:pt x="3974" y="15642"/>
                    <a:pt x="6047" y="16500"/>
                    <a:pt x="8250" y="16500"/>
                  </a:cubicBezTo>
                  <a:cubicBezTo>
                    <a:pt x="9816" y="16500"/>
                    <a:pt x="11315" y="16066"/>
                    <a:pt x="12612" y="15256"/>
                  </a:cubicBezTo>
                  <a:cubicBezTo>
                    <a:pt x="13919" y="16069"/>
                    <a:pt x="15428" y="16499"/>
                    <a:pt x="16968" y="16499"/>
                  </a:cubicBezTo>
                  <a:cubicBezTo>
                    <a:pt x="16970" y="16499"/>
                    <a:pt x="16972" y="16499"/>
                    <a:pt x="16974" y="16499"/>
                  </a:cubicBezTo>
                  <a:cubicBezTo>
                    <a:pt x="17236" y="16499"/>
                    <a:pt x="17497" y="16487"/>
                    <a:pt x="17759" y="16462"/>
                  </a:cubicBezTo>
                  <a:cubicBezTo>
                    <a:pt x="19665" y="16278"/>
                    <a:pt x="21447" y="15437"/>
                    <a:pt x="22802" y="14084"/>
                  </a:cubicBezTo>
                  <a:cubicBezTo>
                    <a:pt x="24360" y="12525"/>
                    <a:pt x="25218" y="10453"/>
                    <a:pt x="25218" y="8251"/>
                  </a:cubicBezTo>
                  <a:cubicBezTo>
                    <a:pt x="25218" y="6047"/>
                    <a:pt x="24360" y="3975"/>
                    <a:pt x="22802" y="2417"/>
                  </a:cubicBezTo>
                  <a:lnTo>
                    <a:pt x="22802" y="2416"/>
                  </a:lnTo>
                  <a:cubicBezTo>
                    <a:pt x="22088" y="1703"/>
                    <a:pt x="21250" y="1127"/>
                    <a:pt x="20330" y="716"/>
                  </a:cubicBezTo>
                  <a:cubicBezTo>
                    <a:pt x="20328" y="715"/>
                    <a:pt x="20326" y="714"/>
                    <a:pt x="20324" y="713"/>
                  </a:cubicBezTo>
                  <a:cubicBezTo>
                    <a:pt x="20300" y="699"/>
                    <a:pt x="20273" y="688"/>
                    <a:pt x="20247" y="680"/>
                  </a:cubicBezTo>
                  <a:cubicBezTo>
                    <a:pt x="19457" y="337"/>
                    <a:pt x="18616" y="120"/>
                    <a:pt x="17758" y="38"/>
                  </a:cubicBezTo>
                  <a:cubicBezTo>
                    <a:pt x="17497" y="13"/>
                    <a:pt x="17235" y="1"/>
                    <a:pt x="169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1664874" y="1844700"/>
            <a:ext cx="429967" cy="286866"/>
            <a:chOff x="2648325" y="488100"/>
            <a:chExt cx="630450" cy="420625"/>
          </a:xfrm>
        </p:grpSpPr>
        <p:sp>
          <p:nvSpPr>
            <p:cNvPr id="346" name="Google Shape;346;p32"/>
            <p:cNvSpPr/>
            <p:nvPr/>
          </p:nvSpPr>
          <p:spPr>
            <a:xfrm>
              <a:off x="2648325" y="488100"/>
              <a:ext cx="630450" cy="420625"/>
            </a:xfrm>
            <a:custGeom>
              <a:avLst/>
              <a:gdLst/>
              <a:ahLst/>
              <a:cxnLst/>
              <a:rect l="l" t="t" r="r" b="b"/>
              <a:pathLst>
                <a:path w="25218" h="16825" extrusionOk="0">
                  <a:moveTo>
                    <a:pt x="1432" y="740"/>
                  </a:moveTo>
                  <a:lnTo>
                    <a:pt x="23805" y="769"/>
                  </a:lnTo>
                  <a:cubicBezTo>
                    <a:pt x="24178" y="769"/>
                    <a:pt x="24480" y="1072"/>
                    <a:pt x="24480" y="1445"/>
                  </a:cubicBezTo>
                  <a:lnTo>
                    <a:pt x="24464" y="13826"/>
                  </a:lnTo>
                  <a:cubicBezTo>
                    <a:pt x="24463" y="14199"/>
                    <a:pt x="24161" y="14500"/>
                    <a:pt x="23788" y="14501"/>
                  </a:cubicBezTo>
                  <a:lnTo>
                    <a:pt x="23787" y="14501"/>
                  </a:lnTo>
                  <a:lnTo>
                    <a:pt x="20381" y="14497"/>
                  </a:lnTo>
                  <a:lnTo>
                    <a:pt x="19941" y="12640"/>
                  </a:lnTo>
                  <a:cubicBezTo>
                    <a:pt x="19812" y="12092"/>
                    <a:pt x="19324" y="11705"/>
                    <a:pt x="18761" y="11705"/>
                  </a:cubicBezTo>
                  <a:cubicBezTo>
                    <a:pt x="18760" y="11705"/>
                    <a:pt x="18759" y="11705"/>
                    <a:pt x="18759" y="11705"/>
                  </a:cubicBezTo>
                  <a:lnTo>
                    <a:pt x="6412" y="11705"/>
                  </a:lnTo>
                  <a:cubicBezTo>
                    <a:pt x="6411" y="11705"/>
                    <a:pt x="6410" y="11705"/>
                    <a:pt x="6409" y="11705"/>
                  </a:cubicBezTo>
                  <a:cubicBezTo>
                    <a:pt x="5847" y="11705"/>
                    <a:pt x="5358" y="12092"/>
                    <a:pt x="5230" y="12640"/>
                  </a:cubicBezTo>
                  <a:lnTo>
                    <a:pt x="4794" y="14476"/>
                  </a:lnTo>
                  <a:lnTo>
                    <a:pt x="1414" y="14472"/>
                  </a:lnTo>
                  <a:cubicBezTo>
                    <a:pt x="1041" y="14472"/>
                    <a:pt x="739" y="14168"/>
                    <a:pt x="739" y="13796"/>
                  </a:cubicBezTo>
                  <a:lnTo>
                    <a:pt x="755" y="1414"/>
                  </a:lnTo>
                  <a:cubicBezTo>
                    <a:pt x="756" y="1042"/>
                    <a:pt x="1058" y="740"/>
                    <a:pt x="1431" y="740"/>
                  </a:cubicBezTo>
                  <a:close/>
                  <a:moveTo>
                    <a:pt x="18758" y="12444"/>
                  </a:moveTo>
                  <a:cubicBezTo>
                    <a:pt x="18979" y="12444"/>
                    <a:pt x="19171" y="12595"/>
                    <a:pt x="19221" y="12810"/>
                  </a:cubicBezTo>
                  <a:lnTo>
                    <a:pt x="19860" y="15500"/>
                  </a:lnTo>
                  <a:cubicBezTo>
                    <a:pt x="19894" y="15642"/>
                    <a:pt x="19860" y="15791"/>
                    <a:pt x="19769" y="15905"/>
                  </a:cubicBezTo>
                  <a:lnTo>
                    <a:pt x="19771" y="15905"/>
                  </a:lnTo>
                  <a:cubicBezTo>
                    <a:pt x="19680" y="16020"/>
                    <a:pt x="19542" y="16086"/>
                    <a:pt x="19397" y="16086"/>
                  </a:cubicBezTo>
                  <a:lnTo>
                    <a:pt x="5774" y="16086"/>
                  </a:lnTo>
                  <a:cubicBezTo>
                    <a:pt x="5466" y="16085"/>
                    <a:pt x="5241" y="15800"/>
                    <a:pt x="5310" y="15500"/>
                  </a:cubicBezTo>
                  <a:lnTo>
                    <a:pt x="5948" y="12810"/>
                  </a:lnTo>
                  <a:cubicBezTo>
                    <a:pt x="5998" y="12595"/>
                    <a:pt x="6191" y="12444"/>
                    <a:pt x="6412" y="12444"/>
                  </a:cubicBezTo>
                  <a:close/>
                  <a:moveTo>
                    <a:pt x="1431" y="1"/>
                  </a:moveTo>
                  <a:cubicBezTo>
                    <a:pt x="651" y="2"/>
                    <a:pt x="19" y="633"/>
                    <a:pt x="18" y="1413"/>
                  </a:cubicBezTo>
                  <a:lnTo>
                    <a:pt x="2" y="13794"/>
                  </a:lnTo>
                  <a:cubicBezTo>
                    <a:pt x="0" y="14575"/>
                    <a:pt x="632" y="15209"/>
                    <a:pt x="1414" y="15210"/>
                  </a:cubicBezTo>
                  <a:lnTo>
                    <a:pt x="4619" y="15214"/>
                  </a:lnTo>
                  <a:lnTo>
                    <a:pt x="4592" y="15330"/>
                  </a:lnTo>
                  <a:cubicBezTo>
                    <a:pt x="4411" y="16092"/>
                    <a:pt x="4990" y="16825"/>
                    <a:pt x="5774" y="16825"/>
                  </a:cubicBezTo>
                  <a:lnTo>
                    <a:pt x="19397" y="16825"/>
                  </a:lnTo>
                  <a:cubicBezTo>
                    <a:pt x="20181" y="16825"/>
                    <a:pt x="20759" y="16092"/>
                    <a:pt x="20578" y="15330"/>
                  </a:cubicBezTo>
                  <a:lnTo>
                    <a:pt x="20556" y="15235"/>
                  </a:lnTo>
                  <a:lnTo>
                    <a:pt x="23786" y="15239"/>
                  </a:lnTo>
                  <a:lnTo>
                    <a:pt x="23787" y="15239"/>
                  </a:lnTo>
                  <a:cubicBezTo>
                    <a:pt x="24567" y="15238"/>
                    <a:pt x="25199" y="14607"/>
                    <a:pt x="25202" y="13827"/>
                  </a:cubicBezTo>
                  <a:lnTo>
                    <a:pt x="25218" y="1446"/>
                  </a:lnTo>
                  <a:cubicBezTo>
                    <a:pt x="25218" y="666"/>
                    <a:pt x="24587" y="32"/>
                    <a:pt x="23806" y="30"/>
                  </a:cubicBezTo>
                  <a:lnTo>
                    <a:pt x="1433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684225" y="525400"/>
              <a:ext cx="557450" cy="241200"/>
            </a:xfrm>
            <a:custGeom>
              <a:avLst/>
              <a:gdLst/>
              <a:ahLst/>
              <a:cxnLst/>
              <a:rect l="l" t="t" r="r" b="b"/>
              <a:pathLst>
                <a:path w="22298" h="9648" extrusionOk="0">
                  <a:moveTo>
                    <a:pt x="4381" y="4135"/>
                  </a:moveTo>
                  <a:lnTo>
                    <a:pt x="4381" y="5562"/>
                  </a:lnTo>
                  <a:lnTo>
                    <a:pt x="739" y="5562"/>
                  </a:lnTo>
                  <a:lnTo>
                    <a:pt x="739" y="4135"/>
                  </a:lnTo>
                  <a:close/>
                  <a:moveTo>
                    <a:pt x="21560" y="4135"/>
                  </a:moveTo>
                  <a:lnTo>
                    <a:pt x="21560" y="5562"/>
                  </a:lnTo>
                  <a:lnTo>
                    <a:pt x="17917" y="5562"/>
                  </a:lnTo>
                  <a:lnTo>
                    <a:pt x="17917" y="4135"/>
                  </a:lnTo>
                  <a:close/>
                  <a:moveTo>
                    <a:pt x="16794" y="2806"/>
                  </a:moveTo>
                  <a:cubicBezTo>
                    <a:pt x="17007" y="2806"/>
                    <a:pt x="17179" y="2978"/>
                    <a:pt x="17179" y="3190"/>
                  </a:cubicBezTo>
                  <a:lnTo>
                    <a:pt x="17179" y="6507"/>
                  </a:lnTo>
                  <a:cubicBezTo>
                    <a:pt x="17179" y="6720"/>
                    <a:pt x="17007" y="6892"/>
                    <a:pt x="16794" y="6892"/>
                  </a:cubicBezTo>
                  <a:lnTo>
                    <a:pt x="13512" y="6892"/>
                  </a:lnTo>
                  <a:cubicBezTo>
                    <a:pt x="13310" y="6895"/>
                    <a:pt x="13149" y="7060"/>
                    <a:pt x="13149" y="7261"/>
                  </a:cubicBezTo>
                  <a:cubicBezTo>
                    <a:pt x="13149" y="7462"/>
                    <a:pt x="13310" y="7626"/>
                    <a:pt x="13512" y="7630"/>
                  </a:cubicBezTo>
                  <a:lnTo>
                    <a:pt x="16794" y="7630"/>
                  </a:lnTo>
                  <a:cubicBezTo>
                    <a:pt x="17414" y="7630"/>
                    <a:pt x="17917" y="7128"/>
                    <a:pt x="17917" y="6507"/>
                  </a:cubicBezTo>
                  <a:lnTo>
                    <a:pt x="17917" y="6301"/>
                  </a:lnTo>
                  <a:lnTo>
                    <a:pt x="21560" y="6301"/>
                  </a:lnTo>
                  <a:lnTo>
                    <a:pt x="21560" y="8773"/>
                  </a:lnTo>
                  <a:cubicBezTo>
                    <a:pt x="21560" y="8848"/>
                    <a:pt x="21499" y="8909"/>
                    <a:pt x="21423" y="8909"/>
                  </a:cubicBezTo>
                  <a:lnTo>
                    <a:pt x="875" y="8909"/>
                  </a:lnTo>
                  <a:cubicBezTo>
                    <a:pt x="800" y="8909"/>
                    <a:pt x="739" y="8848"/>
                    <a:pt x="739" y="8773"/>
                  </a:cubicBezTo>
                  <a:lnTo>
                    <a:pt x="739" y="6300"/>
                  </a:lnTo>
                  <a:lnTo>
                    <a:pt x="4381" y="6300"/>
                  </a:lnTo>
                  <a:lnTo>
                    <a:pt x="4381" y="6507"/>
                  </a:lnTo>
                  <a:cubicBezTo>
                    <a:pt x="4381" y="7128"/>
                    <a:pt x="4884" y="7630"/>
                    <a:pt x="5504" y="7630"/>
                  </a:cubicBezTo>
                  <a:lnTo>
                    <a:pt x="11363" y="7630"/>
                  </a:lnTo>
                  <a:cubicBezTo>
                    <a:pt x="11564" y="7626"/>
                    <a:pt x="11725" y="7462"/>
                    <a:pt x="11725" y="7261"/>
                  </a:cubicBezTo>
                  <a:cubicBezTo>
                    <a:pt x="11725" y="7060"/>
                    <a:pt x="11564" y="6895"/>
                    <a:pt x="11363" y="6892"/>
                  </a:cubicBezTo>
                  <a:lnTo>
                    <a:pt x="5504" y="6892"/>
                  </a:lnTo>
                  <a:cubicBezTo>
                    <a:pt x="5292" y="6892"/>
                    <a:pt x="5118" y="6720"/>
                    <a:pt x="5120" y="6507"/>
                  </a:cubicBezTo>
                  <a:lnTo>
                    <a:pt x="5120" y="3190"/>
                  </a:lnTo>
                  <a:cubicBezTo>
                    <a:pt x="5120" y="2978"/>
                    <a:pt x="5291" y="2806"/>
                    <a:pt x="5503" y="2806"/>
                  </a:cubicBezTo>
                  <a:close/>
                  <a:moveTo>
                    <a:pt x="875" y="0"/>
                  </a:moveTo>
                  <a:cubicBezTo>
                    <a:pt x="392" y="0"/>
                    <a:pt x="0" y="392"/>
                    <a:pt x="0" y="875"/>
                  </a:cubicBezTo>
                  <a:lnTo>
                    <a:pt x="0" y="8773"/>
                  </a:lnTo>
                  <a:cubicBezTo>
                    <a:pt x="0" y="9256"/>
                    <a:pt x="392" y="9648"/>
                    <a:pt x="875" y="9648"/>
                  </a:cubicBezTo>
                  <a:lnTo>
                    <a:pt x="21422" y="9648"/>
                  </a:lnTo>
                  <a:cubicBezTo>
                    <a:pt x="21905" y="9648"/>
                    <a:pt x="22298" y="9256"/>
                    <a:pt x="22298" y="8773"/>
                  </a:cubicBezTo>
                  <a:lnTo>
                    <a:pt x="22298" y="875"/>
                  </a:lnTo>
                  <a:cubicBezTo>
                    <a:pt x="22298" y="392"/>
                    <a:pt x="21905" y="0"/>
                    <a:pt x="21422" y="0"/>
                  </a:cubicBezTo>
                  <a:lnTo>
                    <a:pt x="7711" y="0"/>
                  </a:lnTo>
                  <a:cubicBezTo>
                    <a:pt x="7511" y="5"/>
                    <a:pt x="7349" y="168"/>
                    <a:pt x="7349" y="370"/>
                  </a:cubicBezTo>
                  <a:cubicBezTo>
                    <a:pt x="7349" y="570"/>
                    <a:pt x="7511" y="735"/>
                    <a:pt x="7711" y="738"/>
                  </a:cubicBezTo>
                  <a:lnTo>
                    <a:pt x="21422" y="738"/>
                  </a:lnTo>
                  <a:cubicBezTo>
                    <a:pt x="21498" y="738"/>
                    <a:pt x="21559" y="799"/>
                    <a:pt x="21559" y="875"/>
                  </a:cubicBezTo>
                  <a:lnTo>
                    <a:pt x="21559" y="3397"/>
                  </a:lnTo>
                  <a:lnTo>
                    <a:pt x="17917" y="3397"/>
                  </a:lnTo>
                  <a:lnTo>
                    <a:pt x="17917" y="3190"/>
                  </a:lnTo>
                  <a:cubicBezTo>
                    <a:pt x="17917" y="2570"/>
                    <a:pt x="17414" y="2067"/>
                    <a:pt x="16794" y="2067"/>
                  </a:cubicBezTo>
                  <a:lnTo>
                    <a:pt x="5504" y="2067"/>
                  </a:lnTo>
                  <a:cubicBezTo>
                    <a:pt x="4884" y="2067"/>
                    <a:pt x="4381" y="2570"/>
                    <a:pt x="4381" y="3190"/>
                  </a:cubicBezTo>
                  <a:lnTo>
                    <a:pt x="4381" y="3397"/>
                  </a:lnTo>
                  <a:lnTo>
                    <a:pt x="739" y="3397"/>
                  </a:lnTo>
                  <a:lnTo>
                    <a:pt x="739" y="875"/>
                  </a:lnTo>
                  <a:cubicBezTo>
                    <a:pt x="739" y="799"/>
                    <a:pt x="800" y="738"/>
                    <a:pt x="875" y="738"/>
                  </a:cubicBezTo>
                  <a:lnTo>
                    <a:pt x="5563" y="738"/>
                  </a:lnTo>
                  <a:cubicBezTo>
                    <a:pt x="5764" y="735"/>
                    <a:pt x="5925" y="570"/>
                    <a:pt x="5925" y="370"/>
                  </a:cubicBezTo>
                  <a:cubicBezTo>
                    <a:pt x="5925" y="168"/>
                    <a:pt x="5764" y="5"/>
                    <a:pt x="55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828200" y="600450"/>
              <a:ext cx="92325" cy="92325"/>
            </a:xfrm>
            <a:custGeom>
              <a:avLst/>
              <a:gdLst/>
              <a:ahLst/>
              <a:cxnLst/>
              <a:rect l="l" t="t" r="r" b="b"/>
              <a:pathLst>
                <a:path w="3693" h="3693" extrusionOk="0">
                  <a:moveTo>
                    <a:pt x="2215" y="802"/>
                  </a:moveTo>
                  <a:cubicBezTo>
                    <a:pt x="2530" y="915"/>
                    <a:pt x="2778" y="1162"/>
                    <a:pt x="2890" y="1477"/>
                  </a:cubicBezTo>
                  <a:lnTo>
                    <a:pt x="2781" y="1477"/>
                  </a:lnTo>
                  <a:cubicBezTo>
                    <a:pt x="2580" y="1482"/>
                    <a:pt x="2419" y="1645"/>
                    <a:pt x="2419" y="1847"/>
                  </a:cubicBezTo>
                  <a:cubicBezTo>
                    <a:pt x="2419" y="2048"/>
                    <a:pt x="2580" y="2212"/>
                    <a:pt x="2781" y="2215"/>
                  </a:cubicBezTo>
                  <a:lnTo>
                    <a:pt x="2890" y="2215"/>
                  </a:lnTo>
                  <a:cubicBezTo>
                    <a:pt x="2778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9" y="2575"/>
                    <a:pt x="2053" y="2405"/>
                    <a:pt x="1845" y="2405"/>
                  </a:cubicBezTo>
                  <a:cubicBezTo>
                    <a:pt x="1639" y="2405"/>
                    <a:pt x="1473" y="2575"/>
                    <a:pt x="1477" y="2781"/>
                  </a:cubicBezTo>
                  <a:lnTo>
                    <a:pt x="1477" y="2890"/>
                  </a:lnTo>
                  <a:cubicBezTo>
                    <a:pt x="1162" y="2778"/>
                    <a:pt x="914" y="2531"/>
                    <a:pt x="802" y="2215"/>
                  </a:cubicBezTo>
                  <a:lnTo>
                    <a:pt x="911" y="2215"/>
                  </a:lnTo>
                  <a:cubicBezTo>
                    <a:pt x="914" y="2215"/>
                    <a:pt x="916" y="2216"/>
                    <a:pt x="919" y="2216"/>
                  </a:cubicBezTo>
                  <a:cubicBezTo>
                    <a:pt x="1123" y="2216"/>
                    <a:pt x="1287" y="2050"/>
                    <a:pt x="1287" y="1847"/>
                  </a:cubicBezTo>
                  <a:cubicBezTo>
                    <a:pt x="1287" y="1642"/>
                    <a:pt x="1123" y="1477"/>
                    <a:pt x="919" y="1477"/>
                  </a:cubicBezTo>
                  <a:cubicBezTo>
                    <a:pt x="916" y="1477"/>
                    <a:pt x="914" y="1477"/>
                    <a:pt x="911" y="1477"/>
                  </a:cubicBezTo>
                  <a:lnTo>
                    <a:pt x="802" y="1477"/>
                  </a:lnTo>
                  <a:cubicBezTo>
                    <a:pt x="914" y="1162"/>
                    <a:pt x="1162" y="915"/>
                    <a:pt x="1477" y="802"/>
                  </a:cubicBezTo>
                  <a:lnTo>
                    <a:pt x="1477" y="911"/>
                  </a:lnTo>
                  <a:cubicBezTo>
                    <a:pt x="1480" y="1113"/>
                    <a:pt x="1645" y="1273"/>
                    <a:pt x="1845" y="1273"/>
                  </a:cubicBezTo>
                  <a:cubicBezTo>
                    <a:pt x="2047" y="1273"/>
                    <a:pt x="2211" y="1113"/>
                    <a:pt x="2215" y="911"/>
                  </a:cubicBezTo>
                  <a:lnTo>
                    <a:pt x="2215" y="802"/>
                  </a:lnTo>
                  <a:close/>
                  <a:moveTo>
                    <a:pt x="1847" y="1"/>
                  </a:moveTo>
                  <a:cubicBezTo>
                    <a:pt x="828" y="1"/>
                    <a:pt x="1" y="829"/>
                    <a:pt x="1" y="1847"/>
                  </a:cubicBezTo>
                  <a:cubicBezTo>
                    <a:pt x="1" y="2864"/>
                    <a:pt x="828" y="3693"/>
                    <a:pt x="1847" y="3693"/>
                  </a:cubicBezTo>
                  <a:cubicBezTo>
                    <a:pt x="2864" y="3693"/>
                    <a:pt x="3693" y="2864"/>
                    <a:pt x="3693" y="1847"/>
                  </a:cubicBezTo>
                  <a:cubicBezTo>
                    <a:pt x="3693" y="829"/>
                    <a:pt x="2864" y="1"/>
                    <a:pt x="184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007875" y="600450"/>
              <a:ext cx="92275" cy="92325"/>
            </a:xfrm>
            <a:custGeom>
              <a:avLst/>
              <a:gdLst/>
              <a:ahLst/>
              <a:cxnLst/>
              <a:rect l="l" t="t" r="r" b="b"/>
              <a:pathLst>
                <a:path w="3691" h="3693" extrusionOk="0">
                  <a:moveTo>
                    <a:pt x="2215" y="802"/>
                  </a:moveTo>
                  <a:cubicBezTo>
                    <a:pt x="2530" y="915"/>
                    <a:pt x="2777" y="1162"/>
                    <a:pt x="2889" y="1477"/>
                  </a:cubicBezTo>
                  <a:lnTo>
                    <a:pt x="2780" y="1477"/>
                  </a:lnTo>
                  <a:cubicBezTo>
                    <a:pt x="2580" y="1482"/>
                    <a:pt x="2418" y="1645"/>
                    <a:pt x="2418" y="1847"/>
                  </a:cubicBezTo>
                  <a:cubicBezTo>
                    <a:pt x="2418" y="2048"/>
                    <a:pt x="2580" y="2212"/>
                    <a:pt x="2780" y="2215"/>
                  </a:cubicBezTo>
                  <a:lnTo>
                    <a:pt x="2889" y="2215"/>
                  </a:lnTo>
                  <a:cubicBezTo>
                    <a:pt x="2777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5" y="2577"/>
                    <a:pt x="2050" y="2413"/>
                    <a:pt x="1846" y="2413"/>
                  </a:cubicBezTo>
                  <a:cubicBezTo>
                    <a:pt x="1642" y="2413"/>
                    <a:pt x="1476" y="2577"/>
                    <a:pt x="1476" y="2781"/>
                  </a:cubicBezTo>
                  <a:lnTo>
                    <a:pt x="1476" y="2890"/>
                  </a:lnTo>
                  <a:cubicBezTo>
                    <a:pt x="1161" y="2778"/>
                    <a:pt x="914" y="2531"/>
                    <a:pt x="801" y="2215"/>
                  </a:cubicBezTo>
                  <a:lnTo>
                    <a:pt x="910" y="2215"/>
                  </a:lnTo>
                  <a:cubicBezTo>
                    <a:pt x="1112" y="2212"/>
                    <a:pt x="1272" y="2048"/>
                    <a:pt x="1272" y="1847"/>
                  </a:cubicBezTo>
                  <a:cubicBezTo>
                    <a:pt x="1272" y="1645"/>
                    <a:pt x="1112" y="1482"/>
                    <a:pt x="910" y="1477"/>
                  </a:cubicBezTo>
                  <a:lnTo>
                    <a:pt x="801" y="1477"/>
                  </a:lnTo>
                  <a:cubicBezTo>
                    <a:pt x="914" y="1162"/>
                    <a:pt x="1161" y="915"/>
                    <a:pt x="1476" y="802"/>
                  </a:cubicBezTo>
                  <a:lnTo>
                    <a:pt x="1476" y="911"/>
                  </a:lnTo>
                  <a:cubicBezTo>
                    <a:pt x="1476" y="1115"/>
                    <a:pt x="1642" y="1281"/>
                    <a:pt x="1846" y="1281"/>
                  </a:cubicBezTo>
                  <a:cubicBezTo>
                    <a:pt x="2050" y="1281"/>
                    <a:pt x="2215" y="1115"/>
                    <a:pt x="2215" y="911"/>
                  </a:cubicBezTo>
                  <a:lnTo>
                    <a:pt x="2215" y="802"/>
                  </a:lnTo>
                  <a:close/>
                  <a:moveTo>
                    <a:pt x="1845" y="1"/>
                  </a:moveTo>
                  <a:cubicBezTo>
                    <a:pt x="828" y="1"/>
                    <a:pt x="0" y="829"/>
                    <a:pt x="0" y="1847"/>
                  </a:cubicBezTo>
                  <a:cubicBezTo>
                    <a:pt x="0" y="2864"/>
                    <a:pt x="828" y="3693"/>
                    <a:pt x="1845" y="3693"/>
                  </a:cubicBezTo>
                  <a:cubicBezTo>
                    <a:pt x="2863" y="3693"/>
                    <a:pt x="3691" y="2864"/>
                    <a:pt x="3691" y="1847"/>
                  </a:cubicBezTo>
                  <a:cubicBezTo>
                    <a:pt x="3691" y="829"/>
                    <a:pt x="2863" y="1"/>
                    <a:pt x="184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814850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3" y="334"/>
                  </a:cubicBezTo>
                  <a:cubicBezTo>
                    <a:pt x="0" y="537"/>
                    <a:pt x="46" y="769"/>
                    <a:pt x="201" y="924"/>
                  </a:cubicBezTo>
                  <a:cubicBezTo>
                    <a:pt x="305" y="1028"/>
                    <a:pt x="443" y="1083"/>
                    <a:pt x="584" y="1083"/>
                  </a:cubicBezTo>
                  <a:cubicBezTo>
                    <a:pt x="654" y="1083"/>
                    <a:pt x="724" y="1070"/>
                    <a:pt x="791" y="1042"/>
                  </a:cubicBezTo>
                  <a:cubicBezTo>
                    <a:pt x="993" y="959"/>
                    <a:pt x="1126" y="762"/>
                    <a:pt x="1126" y="542"/>
                  </a:cubicBezTo>
                  <a:cubicBezTo>
                    <a:pt x="1126" y="243"/>
                    <a:pt x="882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854200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3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5" y="1070"/>
                    <a:pt x="792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084325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4" y="335"/>
                  </a:cubicBezTo>
                  <a:cubicBezTo>
                    <a:pt x="0" y="537"/>
                    <a:pt x="46" y="770"/>
                    <a:pt x="201" y="925"/>
                  </a:cubicBezTo>
                  <a:cubicBezTo>
                    <a:pt x="304" y="1029"/>
                    <a:pt x="443" y="1083"/>
                    <a:pt x="583" y="1083"/>
                  </a:cubicBezTo>
                  <a:cubicBezTo>
                    <a:pt x="653" y="1083"/>
                    <a:pt x="724" y="1070"/>
                    <a:pt x="791" y="1042"/>
                  </a:cubicBezTo>
                  <a:cubicBezTo>
                    <a:pt x="994" y="959"/>
                    <a:pt x="1126" y="762"/>
                    <a:pt x="1126" y="542"/>
                  </a:cubicBezTo>
                  <a:cubicBezTo>
                    <a:pt x="1126" y="243"/>
                    <a:pt x="8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044925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2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6" y="1070"/>
                    <a:pt x="793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680425" y="799625"/>
              <a:ext cx="34600" cy="37100"/>
            </a:xfrm>
            <a:custGeom>
              <a:avLst/>
              <a:gdLst/>
              <a:ahLst/>
              <a:cxnLst/>
              <a:rect l="l" t="t" r="r" b="b"/>
              <a:pathLst>
                <a:path w="1384" h="1484" extrusionOk="0">
                  <a:moveTo>
                    <a:pt x="374" y="0"/>
                  </a:moveTo>
                  <a:cubicBezTo>
                    <a:pt x="168" y="0"/>
                    <a:pt x="1" y="170"/>
                    <a:pt x="5" y="376"/>
                  </a:cubicBezTo>
                  <a:lnTo>
                    <a:pt x="5" y="1115"/>
                  </a:lnTo>
                  <a:cubicBezTo>
                    <a:pt x="5" y="1318"/>
                    <a:pt x="170" y="1484"/>
                    <a:pt x="374" y="1484"/>
                  </a:cubicBezTo>
                  <a:lnTo>
                    <a:pt x="1014" y="1484"/>
                  </a:lnTo>
                  <a:cubicBezTo>
                    <a:pt x="1218" y="1484"/>
                    <a:pt x="1383" y="1319"/>
                    <a:pt x="1383" y="1114"/>
                  </a:cubicBezTo>
                  <a:cubicBezTo>
                    <a:pt x="1383" y="910"/>
                    <a:pt x="1218" y="746"/>
                    <a:pt x="1014" y="746"/>
                  </a:cubicBezTo>
                  <a:lnTo>
                    <a:pt x="743" y="746"/>
                  </a:lnTo>
                  <a:lnTo>
                    <a:pt x="743" y="376"/>
                  </a:lnTo>
                  <a:cubicBezTo>
                    <a:pt x="747" y="170"/>
                    <a:pt x="581" y="0"/>
                    <a:pt x="374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13350" y="799800"/>
              <a:ext cx="34475" cy="36925"/>
            </a:xfrm>
            <a:custGeom>
              <a:avLst/>
              <a:gdLst/>
              <a:ahLst/>
              <a:cxnLst/>
              <a:rect l="l" t="t" r="r" b="b"/>
              <a:pathLst>
                <a:path w="1379" h="1477" extrusionOk="0">
                  <a:moveTo>
                    <a:pt x="1010" y="1"/>
                  </a:moveTo>
                  <a:cubicBezTo>
                    <a:pt x="806" y="1"/>
                    <a:pt x="640" y="165"/>
                    <a:pt x="640" y="370"/>
                  </a:cubicBezTo>
                  <a:lnTo>
                    <a:pt x="640" y="739"/>
                  </a:lnTo>
                  <a:lnTo>
                    <a:pt x="370" y="739"/>
                  </a:lnTo>
                  <a:cubicBezTo>
                    <a:pt x="166" y="739"/>
                    <a:pt x="0" y="905"/>
                    <a:pt x="0" y="1108"/>
                  </a:cubicBezTo>
                  <a:cubicBezTo>
                    <a:pt x="0" y="1312"/>
                    <a:pt x="166" y="1477"/>
                    <a:pt x="370" y="1477"/>
                  </a:cubicBezTo>
                  <a:lnTo>
                    <a:pt x="1010" y="1477"/>
                  </a:lnTo>
                  <a:cubicBezTo>
                    <a:pt x="1214" y="1477"/>
                    <a:pt x="1378" y="1312"/>
                    <a:pt x="1378" y="1108"/>
                  </a:cubicBezTo>
                  <a:lnTo>
                    <a:pt x="1378" y="369"/>
                  </a:lnTo>
                  <a:cubicBezTo>
                    <a:pt x="1378" y="165"/>
                    <a:pt x="1214" y="1"/>
                    <a:pt x="101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5283539" y="1771118"/>
            <a:ext cx="399180" cy="433939"/>
            <a:chOff x="3459300" y="4801575"/>
            <a:chExt cx="579950" cy="630450"/>
          </a:xfrm>
        </p:grpSpPr>
        <p:sp>
          <p:nvSpPr>
            <p:cNvPr id="357" name="Google Shape;357;p32"/>
            <p:cNvSpPr/>
            <p:nvPr/>
          </p:nvSpPr>
          <p:spPr>
            <a:xfrm>
              <a:off x="3494975" y="4917300"/>
              <a:ext cx="230300" cy="215500"/>
            </a:xfrm>
            <a:custGeom>
              <a:avLst/>
              <a:gdLst/>
              <a:ahLst/>
              <a:cxnLst/>
              <a:rect l="l" t="t" r="r" b="b"/>
              <a:pathLst>
                <a:path w="9212" h="8620" extrusionOk="0">
                  <a:moveTo>
                    <a:pt x="1319" y="0"/>
                  </a:moveTo>
                  <a:cubicBezTo>
                    <a:pt x="590" y="0"/>
                    <a:pt x="1" y="590"/>
                    <a:pt x="1" y="1319"/>
                  </a:cubicBezTo>
                  <a:lnTo>
                    <a:pt x="1" y="2609"/>
                  </a:lnTo>
                  <a:cubicBezTo>
                    <a:pt x="5" y="2810"/>
                    <a:pt x="170" y="2971"/>
                    <a:pt x="370" y="2971"/>
                  </a:cubicBezTo>
                  <a:cubicBezTo>
                    <a:pt x="572" y="2971"/>
                    <a:pt x="735" y="2810"/>
                    <a:pt x="740" y="2609"/>
                  </a:cubicBezTo>
                  <a:lnTo>
                    <a:pt x="740" y="1319"/>
                  </a:lnTo>
                  <a:cubicBezTo>
                    <a:pt x="740" y="999"/>
                    <a:pt x="999" y="740"/>
                    <a:pt x="1319" y="740"/>
                  </a:cubicBezTo>
                  <a:lnTo>
                    <a:pt x="7893" y="740"/>
                  </a:lnTo>
                  <a:cubicBezTo>
                    <a:pt x="8213" y="740"/>
                    <a:pt x="8472" y="999"/>
                    <a:pt x="8472" y="1319"/>
                  </a:cubicBezTo>
                  <a:lnTo>
                    <a:pt x="8472" y="7302"/>
                  </a:lnTo>
                  <a:cubicBezTo>
                    <a:pt x="8472" y="7622"/>
                    <a:pt x="8213" y="7881"/>
                    <a:pt x="7893" y="7881"/>
                  </a:cubicBezTo>
                  <a:lnTo>
                    <a:pt x="1319" y="7881"/>
                  </a:lnTo>
                  <a:cubicBezTo>
                    <a:pt x="999" y="7881"/>
                    <a:pt x="740" y="7622"/>
                    <a:pt x="740" y="7302"/>
                  </a:cubicBezTo>
                  <a:lnTo>
                    <a:pt x="740" y="7216"/>
                  </a:lnTo>
                  <a:lnTo>
                    <a:pt x="4861" y="7216"/>
                  </a:lnTo>
                  <a:cubicBezTo>
                    <a:pt x="5064" y="7216"/>
                    <a:pt x="5241" y="7060"/>
                    <a:pt x="5246" y="6859"/>
                  </a:cubicBezTo>
                  <a:cubicBezTo>
                    <a:pt x="5253" y="6650"/>
                    <a:pt x="5086" y="6477"/>
                    <a:pt x="4877" y="6477"/>
                  </a:cubicBezTo>
                  <a:lnTo>
                    <a:pt x="740" y="6477"/>
                  </a:lnTo>
                  <a:lnTo>
                    <a:pt x="740" y="4759"/>
                  </a:lnTo>
                  <a:cubicBezTo>
                    <a:pt x="735" y="4558"/>
                    <a:pt x="572" y="4397"/>
                    <a:pt x="370" y="4397"/>
                  </a:cubicBezTo>
                  <a:cubicBezTo>
                    <a:pt x="170" y="4397"/>
                    <a:pt x="5" y="4558"/>
                    <a:pt x="1" y="4759"/>
                  </a:cubicBezTo>
                  <a:lnTo>
                    <a:pt x="1" y="7302"/>
                  </a:lnTo>
                  <a:cubicBezTo>
                    <a:pt x="2" y="8030"/>
                    <a:pt x="591" y="8620"/>
                    <a:pt x="1319" y="8620"/>
                  </a:cubicBezTo>
                  <a:lnTo>
                    <a:pt x="7893" y="8620"/>
                  </a:lnTo>
                  <a:cubicBezTo>
                    <a:pt x="8621" y="8620"/>
                    <a:pt x="9211" y="8030"/>
                    <a:pt x="9212" y="7302"/>
                  </a:cubicBezTo>
                  <a:lnTo>
                    <a:pt x="9212" y="1319"/>
                  </a:lnTo>
                  <a:cubicBezTo>
                    <a:pt x="9212" y="590"/>
                    <a:pt x="8621" y="0"/>
                    <a:pt x="789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544225" y="5138950"/>
              <a:ext cx="131800" cy="131775"/>
            </a:xfrm>
            <a:custGeom>
              <a:avLst/>
              <a:gdLst/>
              <a:ahLst/>
              <a:cxnLst/>
              <a:rect l="l" t="t" r="r" b="b"/>
              <a:pathLst>
                <a:path w="5272" h="5271" extrusionOk="0">
                  <a:moveTo>
                    <a:pt x="2636" y="739"/>
                  </a:moveTo>
                  <a:cubicBezTo>
                    <a:pt x="3682" y="739"/>
                    <a:pt x="4532" y="1590"/>
                    <a:pt x="4532" y="2635"/>
                  </a:cubicBezTo>
                  <a:cubicBezTo>
                    <a:pt x="4532" y="3681"/>
                    <a:pt x="3682" y="4531"/>
                    <a:pt x="2636" y="4531"/>
                  </a:cubicBezTo>
                  <a:cubicBezTo>
                    <a:pt x="1590" y="4531"/>
                    <a:pt x="740" y="3681"/>
                    <a:pt x="740" y="2635"/>
                  </a:cubicBezTo>
                  <a:cubicBezTo>
                    <a:pt x="740" y="1590"/>
                    <a:pt x="1590" y="739"/>
                    <a:pt x="2636" y="739"/>
                  </a:cubicBezTo>
                  <a:close/>
                  <a:moveTo>
                    <a:pt x="2636" y="0"/>
                  </a:moveTo>
                  <a:cubicBezTo>
                    <a:pt x="1183" y="0"/>
                    <a:pt x="1" y="1182"/>
                    <a:pt x="1" y="2635"/>
                  </a:cubicBezTo>
                  <a:cubicBezTo>
                    <a:pt x="1" y="4089"/>
                    <a:pt x="1183" y="5271"/>
                    <a:pt x="2636" y="5271"/>
                  </a:cubicBezTo>
                  <a:cubicBezTo>
                    <a:pt x="4090" y="5271"/>
                    <a:pt x="5271" y="4089"/>
                    <a:pt x="5271" y="2635"/>
                  </a:cubicBezTo>
                  <a:cubicBezTo>
                    <a:pt x="5271" y="1182"/>
                    <a:pt x="4090" y="0"/>
                    <a:pt x="263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649075" y="5078625"/>
              <a:ext cx="34150" cy="18475"/>
            </a:xfrm>
            <a:custGeom>
              <a:avLst/>
              <a:gdLst/>
              <a:ahLst/>
              <a:cxnLst/>
              <a:rect l="l" t="t" r="r" b="b"/>
              <a:pathLst>
                <a:path w="1366" h="739" extrusionOk="0">
                  <a:moveTo>
                    <a:pt x="363" y="0"/>
                  </a:moveTo>
                  <a:cubicBezTo>
                    <a:pt x="162" y="3"/>
                    <a:pt x="0" y="168"/>
                    <a:pt x="0" y="370"/>
                  </a:cubicBezTo>
                  <a:cubicBezTo>
                    <a:pt x="0" y="570"/>
                    <a:pt x="162" y="735"/>
                    <a:pt x="363" y="738"/>
                  </a:cubicBezTo>
                  <a:lnTo>
                    <a:pt x="1003" y="738"/>
                  </a:lnTo>
                  <a:cubicBezTo>
                    <a:pt x="1205" y="735"/>
                    <a:pt x="1365" y="570"/>
                    <a:pt x="1365" y="370"/>
                  </a:cubicBezTo>
                  <a:cubicBezTo>
                    <a:pt x="1365" y="168"/>
                    <a:pt x="1205" y="3"/>
                    <a:pt x="10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459300" y="4801575"/>
              <a:ext cx="579950" cy="630450"/>
            </a:xfrm>
            <a:custGeom>
              <a:avLst/>
              <a:gdLst/>
              <a:ahLst/>
              <a:cxnLst/>
              <a:rect l="l" t="t" r="r" b="b"/>
              <a:pathLst>
                <a:path w="23198" h="25218" extrusionOk="0">
                  <a:moveTo>
                    <a:pt x="8101" y="749"/>
                  </a:moveTo>
                  <a:cubicBezTo>
                    <a:pt x="8546" y="749"/>
                    <a:pt x="8908" y="1107"/>
                    <a:pt x="8915" y="1551"/>
                  </a:cubicBezTo>
                  <a:lnTo>
                    <a:pt x="8915" y="1971"/>
                  </a:lnTo>
                  <a:cubicBezTo>
                    <a:pt x="8478" y="1977"/>
                    <a:pt x="8127" y="2332"/>
                    <a:pt x="8127" y="2768"/>
                  </a:cubicBezTo>
                  <a:lnTo>
                    <a:pt x="8127" y="3201"/>
                  </a:lnTo>
                  <a:lnTo>
                    <a:pt x="7289" y="3201"/>
                  </a:lnTo>
                  <a:lnTo>
                    <a:pt x="7289" y="1551"/>
                  </a:lnTo>
                  <a:cubicBezTo>
                    <a:pt x="7295" y="1107"/>
                    <a:pt x="7657" y="749"/>
                    <a:pt x="8101" y="749"/>
                  </a:cubicBezTo>
                  <a:close/>
                  <a:moveTo>
                    <a:pt x="9643" y="2709"/>
                  </a:moveTo>
                  <a:cubicBezTo>
                    <a:pt x="9676" y="2709"/>
                    <a:pt x="9702" y="2735"/>
                    <a:pt x="9702" y="2768"/>
                  </a:cubicBezTo>
                  <a:lnTo>
                    <a:pt x="9702" y="3201"/>
                  </a:lnTo>
                  <a:lnTo>
                    <a:pt x="8865" y="3201"/>
                  </a:lnTo>
                  <a:lnTo>
                    <a:pt x="8865" y="2768"/>
                  </a:lnTo>
                  <a:cubicBezTo>
                    <a:pt x="8865" y="2735"/>
                    <a:pt x="8892" y="2709"/>
                    <a:pt x="8925" y="2709"/>
                  </a:cubicBezTo>
                  <a:close/>
                  <a:moveTo>
                    <a:pt x="16006" y="4038"/>
                  </a:moveTo>
                  <a:cubicBezTo>
                    <a:pt x="16788" y="4038"/>
                    <a:pt x="17494" y="4395"/>
                    <a:pt x="17830" y="4952"/>
                  </a:cubicBezTo>
                  <a:lnTo>
                    <a:pt x="17830" y="6326"/>
                  </a:lnTo>
                  <a:cubicBezTo>
                    <a:pt x="17523" y="6834"/>
                    <a:pt x="16908" y="7179"/>
                    <a:pt x="16201" y="7232"/>
                  </a:cubicBezTo>
                  <a:cubicBezTo>
                    <a:pt x="16009" y="7247"/>
                    <a:pt x="15859" y="7408"/>
                    <a:pt x="15859" y="7601"/>
                  </a:cubicBezTo>
                  <a:lnTo>
                    <a:pt x="15859" y="8570"/>
                  </a:lnTo>
                  <a:lnTo>
                    <a:pt x="15317" y="8570"/>
                  </a:lnTo>
                  <a:lnTo>
                    <a:pt x="15317" y="7405"/>
                  </a:lnTo>
                  <a:cubicBezTo>
                    <a:pt x="15317" y="7255"/>
                    <a:pt x="15227" y="7121"/>
                    <a:pt x="15087" y="7063"/>
                  </a:cubicBezTo>
                  <a:cubicBezTo>
                    <a:pt x="14409" y="6786"/>
                    <a:pt x="13987" y="6241"/>
                    <a:pt x="13987" y="5640"/>
                  </a:cubicBezTo>
                  <a:cubicBezTo>
                    <a:pt x="13987" y="4757"/>
                    <a:pt x="14893" y="4038"/>
                    <a:pt x="16006" y="4038"/>
                  </a:cubicBezTo>
                  <a:close/>
                  <a:moveTo>
                    <a:pt x="15859" y="9309"/>
                  </a:moveTo>
                  <a:lnTo>
                    <a:pt x="15859" y="9949"/>
                  </a:lnTo>
                  <a:lnTo>
                    <a:pt x="15317" y="9949"/>
                  </a:lnTo>
                  <a:lnTo>
                    <a:pt x="15317" y="9309"/>
                  </a:lnTo>
                  <a:close/>
                  <a:moveTo>
                    <a:pt x="20440" y="8917"/>
                  </a:moveTo>
                  <a:cubicBezTo>
                    <a:pt x="21553" y="8917"/>
                    <a:pt x="22459" y="9634"/>
                    <a:pt x="22459" y="10517"/>
                  </a:cubicBezTo>
                  <a:cubicBezTo>
                    <a:pt x="22459" y="11118"/>
                    <a:pt x="22037" y="11664"/>
                    <a:pt x="21359" y="11941"/>
                  </a:cubicBezTo>
                  <a:lnTo>
                    <a:pt x="21359" y="11939"/>
                  </a:lnTo>
                  <a:cubicBezTo>
                    <a:pt x="21219" y="11996"/>
                    <a:pt x="21129" y="12131"/>
                    <a:pt x="21129" y="12281"/>
                  </a:cubicBezTo>
                  <a:lnTo>
                    <a:pt x="21129" y="13446"/>
                  </a:lnTo>
                  <a:lnTo>
                    <a:pt x="20587" y="13446"/>
                  </a:lnTo>
                  <a:lnTo>
                    <a:pt x="20587" y="12478"/>
                  </a:lnTo>
                  <a:cubicBezTo>
                    <a:pt x="20587" y="12285"/>
                    <a:pt x="20439" y="12124"/>
                    <a:pt x="20247" y="12109"/>
                  </a:cubicBezTo>
                  <a:cubicBezTo>
                    <a:pt x="19538" y="12055"/>
                    <a:pt x="18924" y="11711"/>
                    <a:pt x="18618" y="11204"/>
                  </a:cubicBezTo>
                  <a:lnTo>
                    <a:pt x="18618" y="9829"/>
                  </a:lnTo>
                  <a:cubicBezTo>
                    <a:pt x="18954" y="9272"/>
                    <a:pt x="19658" y="8917"/>
                    <a:pt x="20440" y="8917"/>
                  </a:cubicBezTo>
                  <a:close/>
                  <a:moveTo>
                    <a:pt x="21129" y="14184"/>
                  </a:moveTo>
                  <a:lnTo>
                    <a:pt x="21129" y="14825"/>
                  </a:lnTo>
                  <a:lnTo>
                    <a:pt x="20587" y="14825"/>
                  </a:lnTo>
                  <a:lnTo>
                    <a:pt x="20587" y="14184"/>
                  </a:lnTo>
                  <a:close/>
                  <a:moveTo>
                    <a:pt x="8103" y="0"/>
                  </a:moveTo>
                  <a:cubicBezTo>
                    <a:pt x="7249" y="0"/>
                    <a:pt x="6551" y="692"/>
                    <a:pt x="6550" y="1551"/>
                  </a:cubicBezTo>
                  <a:lnTo>
                    <a:pt x="6550" y="3201"/>
                  </a:lnTo>
                  <a:lnTo>
                    <a:pt x="1577" y="3201"/>
                  </a:lnTo>
                  <a:cubicBezTo>
                    <a:pt x="706" y="3201"/>
                    <a:pt x="0" y="3908"/>
                    <a:pt x="0" y="4779"/>
                  </a:cubicBezTo>
                  <a:lnTo>
                    <a:pt x="0" y="18173"/>
                  </a:lnTo>
                  <a:cubicBezTo>
                    <a:pt x="0" y="19044"/>
                    <a:pt x="706" y="19750"/>
                    <a:pt x="1577" y="19750"/>
                  </a:cubicBezTo>
                  <a:lnTo>
                    <a:pt x="6550" y="19750"/>
                  </a:lnTo>
                  <a:lnTo>
                    <a:pt x="6550" y="20415"/>
                  </a:lnTo>
                  <a:cubicBezTo>
                    <a:pt x="6550" y="20432"/>
                    <a:pt x="6552" y="20448"/>
                    <a:pt x="6554" y="20464"/>
                  </a:cubicBezTo>
                  <a:cubicBezTo>
                    <a:pt x="6552" y="20481"/>
                    <a:pt x="6550" y="20497"/>
                    <a:pt x="6550" y="20514"/>
                  </a:cubicBezTo>
                  <a:cubicBezTo>
                    <a:pt x="6550" y="23107"/>
                    <a:pt x="8661" y="25218"/>
                    <a:pt x="11255" y="25218"/>
                  </a:cubicBezTo>
                  <a:cubicBezTo>
                    <a:pt x="11270" y="25218"/>
                    <a:pt x="11285" y="25217"/>
                    <a:pt x="11301" y="25217"/>
                  </a:cubicBezTo>
                  <a:cubicBezTo>
                    <a:pt x="13890" y="25192"/>
                    <a:pt x="15957" y="23043"/>
                    <a:pt x="15957" y="20454"/>
                  </a:cubicBezTo>
                  <a:lnTo>
                    <a:pt x="15957" y="18864"/>
                  </a:lnTo>
                  <a:lnTo>
                    <a:pt x="17558" y="18864"/>
                  </a:lnTo>
                  <a:cubicBezTo>
                    <a:pt x="19457" y="18864"/>
                    <a:pt x="21024" y="17414"/>
                    <a:pt x="21209" y="15562"/>
                  </a:cubicBezTo>
                  <a:cubicBezTo>
                    <a:pt x="21577" y="15548"/>
                    <a:pt x="21867" y="15246"/>
                    <a:pt x="21868" y="14878"/>
                  </a:cubicBezTo>
                  <a:lnTo>
                    <a:pt x="21868" y="12518"/>
                  </a:lnTo>
                  <a:cubicBezTo>
                    <a:pt x="22695" y="12097"/>
                    <a:pt x="23197" y="11348"/>
                    <a:pt x="23197" y="10515"/>
                  </a:cubicBezTo>
                  <a:cubicBezTo>
                    <a:pt x="23197" y="9225"/>
                    <a:pt x="21960" y="8176"/>
                    <a:pt x="20440" y="8176"/>
                  </a:cubicBezTo>
                  <a:cubicBezTo>
                    <a:pt x="19352" y="8176"/>
                    <a:pt x="18364" y="8719"/>
                    <a:pt x="17921" y="9560"/>
                  </a:cubicBezTo>
                  <a:cubicBezTo>
                    <a:pt x="17893" y="9612"/>
                    <a:pt x="17879" y="9672"/>
                    <a:pt x="17879" y="9732"/>
                  </a:cubicBezTo>
                  <a:lnTo>
                    <a:pt x="17879" y="11299"/>
                  </a:lnTo>
                  <a:cubicBezTo>
                    <a:pt x="17879" y="11359"/>
                    <a:pt x="17893" y="11418"/>
                    <a:pt x="17921" y="11471"/>
                  </a:cubicBezTo>
                  <a:cubicBezTo>
                    <a:pt x="18280" y="12153"/>
                    <a:pt x="19001" y="12643"/>
                    <a:pt x="19849" y="12800"/>
                  </a:cubicBezTo>
                  <a:lnTo>
                    <a:pt x="19849" y="14878"/>
                  </a:lnTo>
                  <a:cubicBezTo>
                    <a:pt x="19849" y="15230"/>
                    <a:pt x="20115" y="15524"/>
                    <a:pt x="20465" y="15560"/>
                  </a:cubicBezTo>
                  <a:cubicBezTo>
                    <a:pt x="20284" y="17004"/>
                    <a:pt x="19051" y="18125"/>
                    <a:pt x="17558" y="18125"/>
                  </a:cubicBezTo>
                  <a:lnTo>
                    <a:pt x="15959" y="18125"/>
                  </a:lnTo>
                  <a:lnTo>
                    <a:pt x="15959" y="10685"/>
                  </a:lnTo>
                  <a:cubicBezTo>
                    <a:pt x="16318" y="10661"/>
                    <a:pt x="16597" y="10362"/>
                    <a:pt x="16599" y="10002"/>
                  </a:cubicBezTo>
                  <a:lnTo>
                    <a:pt x="16599" y="7926"/>
                  </a:lnTo>
                  <a:cubicBezTo>
                    <a:pt x="17447" y="7769"/>
                    <a:pt x="18168" y="7278"/>
                    <a:pt x="18526" y="6596"/>
                  </a:cubicBezTo>
                  <a:cubicBezTo>
                    <a:pt x="18554" y="6543"/>
                    <a:pt x="18569" y="6484"/>
                    <a:pt x="18569" y="6424"/>
                  </a:cubicBezTo>
                  <a:lnTo>
                    <a:pt x="18569" y="4856"/>
                  </a:lnTo>
                  <a:cubicBezTo>
                    <a:pt x="18569" y="4796"/>
                    <a:pt x="18554" y="4737"/>
                    <a:pt x="18526" y="4685"/>
                  </a:cubicBezTo>
                  <a:cubicBezTo>
                    <a:pt x="18084" y="3844"/>
                    <a:pt x="17095" y="3301"/>
                    <a:pt x="16008" y="3301"/>
                  </a:cubicBezTo>
                  <a:cubicBezTo>
                    <a:pt x="14487" y="3301"/>
                    <a:pt x="13249" y="4350"/>
                    <a:pt x="13249" y="5640"/>
                  </a:cubicBezTo>
                  <a:cubicBezTo>
                    <a:pt x="13249" y="6473"/>
                    <a:pt x="13753" y="7221"/>
                    <a:pt x="14579" y="7643"/>
                  </a:cubicBezTo>
                  <a:lnTo>
                    <a:pt x="14579" y="10003"/>
                  </a:lnTo>
                  <a:cubicBezTo>
                    <a:pt x="14579" y="10364"/>
                    <a:pt x="14859" y="10662"/>
                    <a:pt x="15219" y="10686"/>
                  </a:cubicBezTo>
                  <a:lnTo>
                    <a:pt x="15219" y="20464"/>
                  </a:lnTo>
                  <a:cubicBezTo>
                    <a:pt x="15219" y="22647"/>
                    <a:pt x="13477" y="24457"/>
                    <a:pt x="11294" y="24479"/>
                  </a:cubicBezTo>
                  <a:cubicBezTo>
                    <a:pt x="11281" y="24479"/>
                    <a:pt x="11267" y="24479"/>
                    <a:pt x="11254" y="24479"/>
                  </a:cubicBezTo>
                  <a:cubicBezTo>
                    <a:pt x="9069" y="24479"/>
                    <a:pt x="7290" y="22701"/>
                    <a:pt x="7290" y="20515"/>
                  </a:cubicBezTo>
                  <a:cubicBezTo>
                    <a:pt x="7290" y="20498"/>
                    <a:pt x="7289" y="20482"/>
                    <a:pt x="7287" y="20466"/>
                  </a:cubicBezTo>
                  <a:cubicBezTo>
                    <a:pt x="7289" y="20449"/>
                    <a:pt x="7290" y="20433"/>
                    <a:pt x="7290" y="20417"/>
                  </a:cubicBezTo>
                  <a:lnTo>
                    <a:pt x="7290" y="19751"/>
                  </a:lnTo>
                  <a:lnTo>
                    <a:pt x="10490" y="19751"/>
                  </a:lnTo>
                  <a:cubicBezTo>
                    <a:pt x="11362" y="19751"/>
                    <a:pt x="12068" y="19045"/>
                    <a:pt x="12068" y="18174"/>
                  </a:cubicBezTo>
                  <a:lnTo>
                    <a:pt x="12068" y="16387"/>
                  </a:lnTo>
                  <a:cubicBezTo>
                    <a:pt x="12064" y="16186"/>
                    <a:pt x="11899" y="16025"/>
                    <a:pt x="11699" y="16025"/>
                  </a:cubicBezTo>
                  <a:cubicBezTo>
                    <a:pt x="11497" y="16025"/>
                    <a:pt x="11333" y="16186"/>
                    <a:pt x="11329" y="16387"/>
                  </a:cubicBezTo>
                  <a:lnTo>
                    <a:pt x="11329" y="18174"/>
                  </a:lnTo>
                  <a:cubicBezTo>
                    <a:pt x="11329" y="18637"/>
                    <a:pt x="10954" y="19012"/>
                    <a:pt x="10490" y="19012"/>
                  </a:cubicBezTo>
                  <a:lnTo>
                    <a:pt x="1577" y="19012"/>
                  </a:lnTo>
                  <a:cubicBezTo>
                    <a:pt x="1113" y="19012"/>
                    <a:pt x="738" y="18637"/>
                    <a:pt x="738" y="18174"/>
                  </a:cubicBezTo>
                  <a:lnTo>
                    <a:pt x="738" y="4780"/>
                  </a:lnTo>
                  <a:cubicBezTo>
                    <a:pt x="738" y="4316"/>
                    <a:pt x="1115" y="3941"/>
                    <a:pt x="1577" y="3941"/>
                  </a:cubicBezTo>
                  <a:lnTo>
                    <a:pt x="10489" y="3941"/>
                  </a:lnTo>
                  <a:cubicBezTo>
                    <a:pt x="10952" y="3941"/>
                    <a:pt x="11328" y="4316"/>
                    <a:pt x="11328" y="4780"/>
                  </a:cubicBezTo>
                  <a:lnTo>
                    <a:pt x="11328" y="14235"/>
                  </a:lnTo>
                  <a:cubicBezTo>
                    <a:pt x="11323" y="14443"/>
                    <a:pt x="11490" y="14613"/>
                    <a:pt x="11697" y="14613"/>
                  </a:cubicBezTo>
                  <a:cubicBezTo>
                    <a:pt x="11904" y="14613"/>
                    <a:pt x="12070" y="14443"/>
                    <a:pt x="12067" y="14235"/>
                  </a:cubicBezTo>
                  <a:lnTo>
                    <a:pt x="12067" y="4779"/>
                  </a:lnTo>
                  <a:cubicBezTo>
                    <a:pt x="12067" y="3908"/>
                    <a:pt x="11361" y="3202"/>
                    <a:pt x="10489" y="3202"/>
                  </a:cubicBezTo>
                  <a:lnTo>
                    <a:pt x="10441" y="3202"/>
                  </a:lnTo>
                  <a:lnTo>
                    <a:pt x="10441" y="2768"/>
                  </a:lnTo>
                  <a:cubicBezTo>
                    <a:pt x="10440" y="2332"/>
                    <a:pt x="10090" y="1977"/>
                    <a:pt x="9653" y="1971"/>
                  </a:cubicBezTo>
                  <a:lnTo>
                    <a:pt x="9653" y="1584"/>
                  </a:lnTo>
                  <a:cubicBezTo>
                    <a:pt x="9653" y="740"/>
                    <a:pt x="8992" y="26"/>
                    <a:pt x="8148" y="1"/>
                  </a:cubicBezTo>
                  <a:cubicBezTo>
                    <a:pt x="8133" y="0"/>
                    <a:pt x="8118" y="0"/>
                    <a:pt x="81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95500" y="5191275"/>
              <a:ext cx="28175" cy="27125"/>
            </a:xfrm>
            <a:custGeom>
              <a:avLst/>
              <a:gdLst/>
              <a:ahLst/>
              <a:cxnLst/>
              <a:rect l="l" t="t" r="r" b="b"/>
              <a:pathLst>
                <a:path w="1127" h="1085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6" y="770"/>
                    <a:pt x="201" y="925"/>
                  </a:cubicBezTo>
                  <a:cubicBezTo>
                    <a:pt x="306" y="1029"/>
                    <a:pt x="444" y="1084"/>
                    <a:pt x="585" y="1084"/>
                  </a:cubicBezTo>
                  <a:cubicBezTo>
                    <a:pt x="655" y="1084"/>
                    <a:pt x="725" y="1071"/>
                    <a:pt x="792" y="1043"/>
                  </a:cubicBezTo>
                  <a:cubicBezTo>
                    <a:pt x="995" y="959"/>
                    <a:pt x="1127" y="762"/>
                    <a:pt x="1127" y="542"/>
                  </a:cubicBezTo>
                  <a:cubicBezTo>
                    <a:pt x="1127" y="243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821450" y="49320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lnTo>
                    <a:pt x="363" y="0"/>
                  </a:lnTo>
                  <a:cubicBezTo>
                    <a:pt x="162" y="5"/>
                    <a:pt x="1" y="169"/>
                    <a:pt x="1" y="370"/>
                  </a:cubicBezTo>
                  <a:cubicBezTo>
                    <a:pt x="1" y="572"/>
                    <a:pt x="162" y="735"/>
                    <a:pt x="363" y="740"/>
                  </a:cubicBezTo>
                  <a:lnTo>
                    <a:pt x="955" y="740"/>
                  </a:lnTo>
                  <a:cubicBezTo>
                    <a:pt x="957" y="740"/>
                    <a:pt x="960" y="740"/>
                    <a:pt x="962" y="740"/>
                  </a:cubicBezTo>
                  <a:cubicBezTo>
                    <a:pt x="1165" y="740"/>
                    <a:pt x="1331" y="575"/>
                    <a:pt x="1331" y="370"/>
                  </a:cubicBezTo>
                  <a:cubicBezTo>
                    <a:pt x="1331" y="165"/>
                    <a:pt x="1164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877925" y="49234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70" y="1"/>
                  </a:moveTo>
                  <a:cubicBezTo>
                    <a:pt x="166" y="1"/>
                    <a:pt x="1" y="167"/>
                    <a:pt x="1" y="370"/>
                  </a:cubicBezTo>
                  <a:lnTo>
                    <a:pt x="1" y="1110"/>
                  </a:lnTo>
                  <a:cubicBezTo>
                    <a:pt x="4" y="1310"/>
                    <a:pt x="169" y="1472"/>
                    <a:pt x="370" y="1472"/>
                  </a:cubicBezTo>
                  <a:cubicBezTo>
                    <a:pt x="571" y="1472"/>
                    <a:pt x="736" y="1310"/>
                    <a:pt x="739" y="1110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975200" y="50539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cubicBezTo>
                    <a:pt x="0" y="574"/>
                    <a:pt x="166" y="740"/>
                    <a:pt x="370" y="740"/>
                  </a:cubicBezTo>
                  <a:lnTo>
                    <a:pt x="961" y="740"/>
                  </a:lnTo>
                  <a:cubicBezTo>
                    <a:pt x="1165" y="740"/>
                    <a:pt x="1330" y="574"/>
                    <a:pt x="1330" y="370"/>
                  </a:cubicBezTo>
                  <a:cubicBezTo>
                    <a:pt x="1330" y="166"/>
                    <a:pt x="1165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933350" y="50453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69" y="1"/>
                  </a:moveTo>
                  <a:cubicBezTo>
                    <a:pt x="165" y="1"/>
                    <a:pt x="0" y="167"/>
                    <a:pt x="0" y="370"/>
                  </a:cubicBezTo>
                  <a:lnTo>
                    <a:pt x="0" y="1109"/>
                  </a:lnTo>
                  <a:cubicBezTo>
                    <a:pt x="4" y="1310"/>
                    <a:pt x="168" y="1472"/>
                    <a:pt x="369" y="1472"/>
                  </a:cubicBezTo>
                  <a:cubicBezTo>
                    <a:pt x="571" y="1472"/>
                    <a:pt x="735" y="1310"/>
                    <a:pt x="739" y="1109"/>
                  </a:cubicBezTo>
                  <a:lnTo>
                    <a:pt x="739" y="370"/>
                  </a:lnTo>
                  <a:cubicBezTo>
                    <a:pt x="739" y="167"/>
                    <a:pt x="573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9CBBF6F2-137B-7A44-9424-4B1ECC910CEF}"/>
              </a:ext>
            </a:extLst>
          </p:cNvPr>
          <p:cNvSpPr txBox="1">
            <a:spLocks/>
          </p:cNvSpPr>
          <p:nvPr/>
        </p:nvSpPr>
        <p:spPr>
          <a:xfrm>
            <a:off x="624989" y="2879761"/>
            <a:ext cx="7894022" cy="166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The main opportunity was finding a model that would project the genre correctly.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Printing the spectrograms, learning how audio files are similar/different from other data types.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Connection of the model to Flask app.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Learning that audio file sizes matter, even when trying to deploy your app.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>
            <a:spLocks noGrp="1"/>
          </p:cNvSpPr>
          <p:nvPr>
            <p:ph type="title"/>
          </p:nvPr>
        </p:nvSpPr>
        <p:spPr>
          <a:xfrm>
            <a:off x="7067400" y="271853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A PICTURE IS WORTH A THOUSAND WORDS</a:t>
            </a:r>
            <a:endParaRPr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Music Agency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355</Words>
  <Application>Microsoft Macintosh PowerPoint</Application>
  <PresentationFormat>On-screen Show (16:9)</PresentationFormat>
  <Paragraphs>48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Bungee</vt:lpstr>
      <vt:lpstr>Arial</vt:lpstr>
      <vt:lpstr>Courier New</vt:lpstr>
      <vt:lpstr>Nunito Light</vt:lpstr>
      <vt:lpstr>Futuristic Music Agency by Slidesgo</vt:lpstr>
      <vt:lpstr>MACHINE LEARNING:  WITH THE REVOLUTION</vt:lpstr>
      <vt:lpstr>WHY MUSIC?</vt:lpstr>
      <vt:lpstr>BIG, BAD, DATA?</vt:lpstr>
      <vt:lpstr>SAMPLE SIZES </vt:lpstr>
      <vt:lpstr>FINDING THAT CLOSE ENOUGH MODEL</vt:lpstr>
      <vt:lpstr>HOW DOES IT WORK?</vt:lpstr>
      <vt:lpstr>SUCCESS </vt:lpstr>
      <vt:lpstr>OPPORTUNITIES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with the revolution</dc:title>
  <cp:lastModifiedBy>Ibet Hernandez</cp:lastModifiedBy>
  <cp:revision>12</cp:revision>
  <cp:lastPrinted>2020-12-22T13:02:38Z</cp:lastPrinted>
  <dcterms:modified xsi:type="dcterms:W3CDTF">2020-12-22T14:23:49Z</dcterms:modified>
</cp:coreProperties>
</file>